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2" r:id="rId15"/>
    <p:sldId id="275" r:id="rId16"/>
    <p:sldId id="276" r:id="rId17"/>
    <p:sldId id="277" r:id="rId18"/>
    <p:sldId id="278" r:id="rId19"/>
    <p:sldId id="281" r:id="rId20"/>
    <p:sldId id="282" r:id="rId21"/>
    <p:sldId id="283" r:id="rId22"/>
    <p:sldId id="284" r:id="rId23"/>
    <p:sldId id="285" r:id="rId24"/>
    <p:sldId id="286" r:id="rId25"/>
    <p:sldId id="294" r:id="rId26"/>
    <p:sldId id="295" r:id="rId27"/>
    <p:sldId id="296" r:id="rId28"/>
    <p:sldId id="297" r:id="rId29"/>
    <p:sldId id="298" r:id="rId30"/>
    <p:sldId id="299" r:id="rId31"/>
    <p:sldId id="301" r:id="rId32"/>
    <p:sldId id="302" r:id="rId33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228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8197" y="283209"/>
            <a:ext cx="9756140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50922" y="1938273"/>
            <a:ext cx="6566534" cy="4363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083"/>
            <a:ext cx="12191999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7612" y="2605278"/>
            <a:ext cx="5139690" cy="27324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indent="1270" algn="ctr">
              <a:lnSpc>
                <a:spcPct val="90000"/>
              </a:lnSpc>
              <a:spcBef>
                <a:spcPts val="675"/>
              </a:spcBef>
            </a:pPr>
            <a:r>
              <a:rPr sz="4800" spc="-40" dirty="0">
                <a:solidFill>
                  <a:srgbClr val="001F5F"/>
                </a:solidFill>
                <a:latin typeface="Calibri Light"/>
                <a:cs typeface="Calibri Light"/>
              </a:rPr>
              <a:t>Профилактика </a:t>
            </a:r>
            <a:r>
              <a:rPr sz="4800" spc="-3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4800" spc="-45" dirty="0">
                <a:solidFill>
                  <a:srgbClr val="001F5F"/>
                </a:solidFill>
                <a:latin typeface="Calibri Light"/>
                <a:cs typeface="Calibri Light"/>
              </a:rPr>
              <a:t>инфекционных </a:t>
            </a:r>
            <a:r>
              <a:rPr sz="4800" spc="-4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4800" spc="-45" dirty="0">
                <a:solidFill>
                  <a:srgbClr val="001F5F"/>
                </a:solidFill>
                <a:latin typeface="Calibri Light"/>
                <a:cs typeface="Calibri Light"/>
              </a:rPr>
              <a:t>заболеваний:</a:t>
            </a:r>
            <a:r>
              <a:rPr sz="4800" spc="-13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4800" spc="-40" dirty="0">
                <a:solidFill>
                  <a:srgbClr val="001F5F"/>
                </a:solidFill>
                <a:latin typeface="Calibri Light"/>
                <a:cs typeface="Calibri Light"/>
              </a:rPr>
              <a:t>ОРВИ, </a:t>
            </a:r>
            <a:r>
              <a:rPr sz="4800" spc="-10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4800" spc="-35" dirty="0">
                <a:solidFill>
                  <a:srgbClr val="001F5F"/>
                </a:solidFill>
                <a:latin typeface="Calibri Light"/>
                <a:cs typeface="Calibri Light"/>
              </a:rPr>
              <a:t>грипп,</a:t>
            </a:r>
            <a:r>
              <a:rPr sz="4800" spc="-9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4800" spc="-40" dirty="0">
                <a:solidFill>
                  <a:srgbClr val="001F5F"/>
                </a:solidFill>
                <a:latin typeface="Calibri Light"/>
                <a:cs typeface="Calibri Light"/>
              </a:rPr>
              <a:t>Covid-19</a:t>
            </a:r>
            <a:endParaRPr sz="48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881" y="225297"/>
            <a:ext cx="76238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solidFill>
                  <a:srgbClr val="B12500"/>
                </a:solidFill>
                <a:latin typeface="Calibri Light"/>
                <a:cs typeface="Calibri Light"/>
              </a:rPr>
              <a:t>Каким</a:t>
            </a:r>
            <a:r>
              <a:rPr spc="-110" dirty="0">
                <a:solidFill>
                  <a:srgbClr val="B12500"/>
                </a:solidFill>
                <a:latin typeface="Calibri Light"/>
                <a:cs typeface="Calibri Light"/>
              </a:rPr>
              <a:t> </a:t>
            </a:r>
            <a:r>
              <a:rPr spc="-30" dirty="0">
                <a:solidFill>
                  <a:srgbClr val="B12500"/>
                </a:solidFill>
                <a:latin typeface="Calibri Light"/>
                <a:cs typeface="Calibri Light"/>
              </a:rPr>
              <a:t>образом</a:t>
            </a:r>
            <a:r>
              <a:rPr spc="-120" dirty="0">
                <a:solidFill>
                  <a:srgbClr val="B12500"/>
                </a:solidFill>
                <a:latin typeface="Calibri Light"/>
                <a:cs typeface="Calibri Light"/>
              </a:rPr>
              <a:t> </a:t>
            </a:r>
            <a:r>
              <a:rPr spc="-35" dirty="0">
                <a:solidFill>
                  <a:srgbClr val="B12500"/>
                </a:solidFill>
                <a:latin typeface="Calibri Light"/>
                <a:cs typeface="Calibri Light"/>
              </a:rPr>
              <a:t>происходит</a:t>
            </a:r>
            <a:r>
              <a:rPr spc="-85" dirty="0">
                <a:solidFill>
                  <a:srgbClr val="B12500"/>
                </a:solidFill>
                <a:latin typeface="Calibri Light"/>
                <a:cs typeface="Calibri Light"/>
              </a:rPr>
              <a:t> </a:t>
            </a:r>
            <a:r>
              <a:rPr spc="-30" dirty="0">
                <a:solidFill>
                  <a:srgbClr val="B12500"/>
                </a:solidFill>
                <a:latin typeface="Calibri Light"/>
                <a:cs typeface="Calibri Light"/>
              </a:rPr>
              <a:t>заражение?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9247" y="941832"/>
            <a:ext cx="11648440" cy="5815965"/>
            <a:chOff x="79247" y="941832"/>
            <a:chExt cx="11648440" cy="58159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47" y="941832"/>
              <a:ext cx="8330183" cy="35539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1264" y="3811522"/>
              <a:ext cx="5236464" cy="294589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851647" y="2337816"/>
              <a:ext cx="3869690" cy="4128770"/>
            </a:xfrm>
            <a:custGeom>
              <a:avLst/>
              <a:gdLst/>
              <a:ahLst/>
              <a:cxnLst/>
              <a:rect l="l" t="t" r="r" b="b"/>
              <a:pathLst>
                <a:path w="3869690" h="4128770">
                  <a:moveTo>
                    <a:pt x="3224529" y="0"/>
                  </a:moveTo>
                  <a:lnTo>
                    <a:pt x="644905" y="0"/>
                  </a:lnTo>
                  <a:lnTo>
                    <a:pt x="596783" y="1769"/>
                  </a:lnTo>
                  <a:lnTo>
                    <a:pt x="549620" y="6993"/>
                  </a:lnTo>
                  <a:lnTo>
                    <a:pt x="503541" y="15549"/>
                  </a:lnTo>
                  <a:lnTo>
                    <a:pt x="458671" y="27309"/>
                  </a:lnTo>
                  <a:lnTo>
                    <a:pt x="415135" y="42151"/>
                  </a:lnTo>
                  <a:lnTo>
                    <a:pt x="373057" y="59949"/>
                  </a:lnTo>
                  <a:lnTo>
                    <a:pt x="332562" y="80578"/>
                  </a:lnTo>
                  <a:lnTo>
                    <a:pt x="293776" y="103914"/>
                  </a:lnTo>
                  <a:lnTo>
                    <a:pt x="256822" y="129831"/>
                  </a:lnTo>
                  <a:lnTo>
                    <a:pt x="221826" y="158206"/>
                  </a:lnTo>
                  <a:lnTo>
                    <a:pt x="188912" y="188912"/>
                  </a:lnTo>
                  <a:lnTo>
                    <a:pt x="158206" y="221826"/>
                  </a:lnTo>
                  <a:lnTo>
                    <a:pt x="129831" y="256822"/>
                  </a:lnTo>
                  <a:lnTo>
                    <a:pt x="103914" y="293776"/>
                  </a:lnTo>
                  <a:lnTo>
                    <a:pt x="80578" y="332562"/>
                  </a:lnTo>
                  <a:lnTo>
                    <a:pt x="59949" y="373057"/>
                  </a:lnTo>
                  <a:lnTo>
                    <a:pt x="42151" y="415135"/>
                  </a:lnTo>
                  <a:lnTo>
                    <a:pt x="27309" y="458671"/>
                  </a:lnTo>
                  <a:lnTo>
                    <a:pt x="15549" y="503541"/>
                  </a:lnTo>
                  <a:lnTo>
                    <a:pt x="6993" y="549620"/>
                  </a:lnTo>
                  <a:lnTo>
                    <a:pt x="1769" y="596783"/>
                  </a:lnTo>
                  <a:lnTo>
                    <a:pt x="0" y="644906"/>
                  </a:lnTo>
                  <a:lnTo>
                    <a:pt x="0" y="3483597"/>
                  </a:lnTo>
                  <a:lnTo>
                    <a:pt x="1769" y="3531729"/>
                  </a:lnTo>
                  <a:lnTo>
                    <a:pt x="6993" y="3578899"/>
                  </a:lnTo>
                  <a:lnTo>
                    <a:pt x="15549" y="3624985"/>
                  </a:lnTo>
                  <a:lnTo>
                    <a:pt x="27309" y="3669860"/>
                  </a:lnTo>
                  <a:lnTo>
                    <a:pt x="42151" y="3713400"/>
                  </a:lnTo>
                  <a:lnTo>
                    <a:pt x="59949" y="3755481"/>
                  </a:lnTo>
                  <a:lnTo>
                    <a:pt x="80578" y="3795977"/>
                  </a:lnTo>
                  <a:lnTo>
                    <a:pt x="103914" y="3834764"/>
                  </a:lnTo>
                  <a:lnTo>
                    <a:pt x="129831" y="3871718"/>
                  </a:lnTo>
                  <a:lnTo>
                    <a:pt x="158206" y="3906713"/>
                  </a:lnTo>
                  <a:lnTo>
                    <a:pt x="188912" y="3939625"/>
                  </a:lnTo>
                  <a:lnTo>
                    <a:pt x="221826" y="3970330"/>
                  </a:lnTo>
                  <a:lnTo>
                    <a:pt x="256822" y="3998702"/>
                  </a:lnTo>
                  <a:lnTo>
                    <a:pt x="293776" y="4024616"/>
                  </a:lnTo>
                  <a:lnTo>
                    <a:pt x="332562" y="4047950"/>
                  </a:lnTo>
                  <a:lnTo>
                    <a:pt x="373057" y="4068576"/>
                  </a:lnTo>
                  <a:lnTo>
                    <a:pt x="415135" y="4086371"/>
                  </a:lnTo>
                  <a:lnTo>
                    <a:pt x="458671" y="4101211"/>
                  </a:lnTo>
                  <a:lnTo>
                    <a:pt x="503541" y="4112970"/>
                  </a:lnTo>
                  <a:lnTo>
                    <a:pt x="549620" y="4121523"/>
                  </a:lnTo>
                  <a:lnTo>
                    <a:pt x="596783" y="4126747"/>
                  </a:lnTo>
                  <a:lnTo>
                    <a:pt x="644905" y="4128516"/>
                  </a:lnTo>
                  <a:lnTo>
                    <a:pt x="3224529" y="4128516"/>
                  </a:lnTo>
                  <a:lnTo>
                    <a:pt x="3272652" y="4126747"/>
                  </a:lnTo>
                  <a:lnTo>
                    <a:pt x="3319815" y="4121523"/>
                  </a:lnTo>
                  <a:lnTo>
                    <a:pt x="3365894" y="4112970"/>
                  </a:lnTo>
                  <a:lnTo>
                    <a:pt x="3410764" y="4101211"/>
                  </a:lnTo>
                  <a:lnTo>
                    <a:pt x="3454300" y="4086371"/>
                  </a:lnTo>
                  <a:lnTo>
                    <a:pt x="3496378" y="4068576"/>
                  </a:lnTo>
                  <a:lnTo>
                    <a:pt x="3536873" y="4047950"/>
                  </a:lnTo>
                  <a:lnTo>
                    <a:pt x="3575659" y="4024616"/>
                  </a:lnTo>
                  <a:lnTo>
                    <a:pt x="3612613" y="3998702"/>
                  </a:lnTo>
                  <a:lnTo>
                    <a:pt x="3647609" y="3970330"/>
                  </a:lnTo>
                  <a:lnTo>
                    <a:pt x="3680523" y="3939625"/>
                  </a:lnTo>
                  <a:lnTo>
                    <a:pt x="3711229" y="3906713"/>
                  </a:lnTo>
                  <a:lnTo>
                    <a:pt x="3739604" y="3871718"/>
                  </a:lnTo>
                  <a:lnTo>
                    <a:pt x="3765521" y="3834764"/>
                  </a:lnTo>
                  <a:lnTo>
                    <a:pt x="3788857" y="3795977"/>
                  </a:lnTo>
                  <a:lnTo>
                    <a:pt x="3809486" y="3755481"/>
                  </a:lnTo>
                  <a:lnTo>
                    <a:pt x="3827284" y="3713400"/>
                  </a:lnTo>
                  <a:lnTo>
                    <a:pt x="3842126" y="3669860"/>
                  </a:lnTo>
                  <a:lnTo>
                    <a:pt x="3853886" y="3624985"/>
                  </a:lnTo>
                  <a:lnTo>
                    <a:pt x="3862442" y="3578899"/>
                  </a:lnTo>
                  <a:lnTo>
                    <a:pt x="3867666" y="3531729"/>
                  </a:lnTo>
                  <a:lnTo>
                    <a:pt x="3869435" y="3483597"/>
                  </a:lnTo>
                  <a:lnTo>
                    <a:pt x="3869435" y="644906"/>
                  </a:lnTo>
                  <a:lnTo>
                    <a:pt x="3867666" y="596783"/>
                  </a:lnTo>
                  <a:lnTo>
                    <a:pt x="3862442" y="549620"/>
                  </a:lnTo>
                  <a:lnTo>
                    <a:pt x="3853886" y="503541"/>
                  </a:lnTo>
                  <a:lnTo>
                    <a:pt x="3842126" y="458671"/>
                  </a:lnTo>
                  <a:lnTo>
                    <a:pt x="3827284" y="415135"/>
                  </a:lnTo>
                  <a:lnTo>
                    <a:pt x="3809486" y="373057"/>
                  </a:lnTo>
                  <a:lnTo>
                    <a:pt x="3788857" y="332562"/>
                  </a:lnTo>
                  <a:lnTo>
                    <a:pt x="3765521" y="293776"/>
                  </a:lnTo>
                  <a:lnTo>
                    <a:pt x="3739604" y="256822"/>
                  </a:lnTo>
                  <a:lnTo>
                    <a:pt x="3711229" y="221826"/>
                  </a:lnTo>
                  <a:lnTo>
                    <a:pt x="3680523" y="188912"/>
                  </a:lnTo>
                  <a:lnTo>
                    <a:pt x="3647609" y="158206"/>
                  </a:lnTo>
                  <a:lnTo>
                    <a:pt x="3612613" y="129831"/>
                  </a:lnTo>
                  <a:lnTo>
                    <a:pt x="3575659" y="103914"/>
                  </a:lnTo>
                  <a:lnTo>
                    <a:pt x="3536873" y="80578"/>
                  </a:lnTo>
                  <a:lnTo>
                    <a:pt x="3496378" y="59949"/>
                  </a:lnTo>
                  <a:lnTo>
                    <a:pt x="3454300" y="42151"/>
                  </a:lnTo>
                  <a:lnTo>
                    <a:pt x="3410764" y="27309"/>
                  </a:lnTo>
                  <a:lnTo>
                    <a:pt x="3365894" y="15549"/>
                  </a:lnTo>
                  <a:lnTo>
                    <a:pt x="3319815" y="6993"/>
                  </a:lnTo>
                  <a:lnTo>
                    <a:pt x="3272652" y="1769"/>
                  </a:lnTo>
                  <a:lnTo>
                    <a:pt x="3224529" y="0"/>
                  </a:lnTo>
                  <a:close/>
                </a:path>
              </a:pathLst>
            </a:custGeom>
            <a:solidFill>
              <a:srgbClr val="E84B2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51647" y="2337816"/>
              <a:ext cx="3869690" cy="4128770"/>
            </a:xfrm>
            <a:custGeom>
              <a:avLst/>
              <a:gdLst/>
              <a:ahLst/>
              <a:cxnLst/>
              <a:rect l="l" t="t" r="r" b="b"/>
              <a:pathLst>
                <a:path w="3869690" h="4128770">
                  <a:moveTo>
                    <a:pt x="0" y="644906"/>
                  </a:moveTo>
                  <a:lnTo>
                    <a:pt x="1769" y="596783"/>
                  </a:lnTo>
                  <a:lnTo>
                    <a:pt x="6993" y="549620"/>
                  </a:lnTo>
                  <a:lnTo>
                    <a:pt x="15549" y="503541"/>
                  </a:lnTo>
                  <a:lnTo>
                    <a:pt x="27309" y="458671"/>
                  </a:lnTo>
                  <a:lnTo>
                    <a:pt x="42151" y="415135"/>
                  </a:lnTo>
                  <a:lnTo>
                    <a:pt x="59949" y="373057"/>
                  </a:lnTo>
                  <a:lnTo>
                    <a:pt x="80578" y="332562"/>
                  </a:lnTo>
                  <a:lnTo>
                    <a:pt x="103914" y="293776"/>
                  </a:lnTo>
                  <a:lnTo>
                    <a:pt x="129831" y="256822"/>
                  </a:lnTo>
                  <a:lnTo>
                    <a:pt x="158206" y="221826"/>
                  </a:lnTo>
                  <a:lnTo>
                    <a:pt x="188912" y="188912"/>
                  </a:lnTo>
                  <a:lnTo>
                    <a:pt x="221826" y="158206"/>
                  </a:lnTo>
                  <a:lnTo>
                    <a:pt x="256822" y="129831"/>
                  </a:lnTo>
                  <a:lnTo>
                    <a:pt x="293776" y="103914"/>
                  </a:lnTo>
                  <a:lnTo>
                    <a:pt x="332562" y="80578"/>
                  </a:lnTo>
                  <a:lnTo>
                    <a:pt x="373057" y="59949"/>
                  </a:lnTo>
                  <a:lnTo>
                    <a:pt x="415135" y="42151"/>
                  </a:lnTo>
                  <a:lnTo>
                    <a:pt x="458671" y="27309"/>
                  </a:lnTo>
                  <a:lnTo>
                    <a:pt x="503541" y="15549"/>
                  </a:lnTo>
                  <a:lnTo>
                    <a:pt x="549620" y="6993"/>
                  </a:lnTo>
                  <a:lnTo>
                    <a:pt x="596783" y="1769"/>
                  </a:lnTo>
                  <a:lnTo>
                    <a:pt x="644905" y="0"/>
                  </a:lnTo>
                  <a:lnTo>
                    <a:pt x="3224529" y="0"/>
                  </a:lnTo>
                  <a:lnTo>
                    <a:pt x="3272652" y="1769"/>
                  </a:lnTo>
                  <a:lnTo>
                    <a:pt x="3319815" y="6993"/>
                  </a:lnTo>
                  <a:lnTo>
                    <a:pt x="3365894" y="15549"/>
                  </a:lnTo>
                  <a:lnTo>
                    <a:pt x="3410764" y="27309"/>
                  </a:lnTo>
                  <a:lnTo>
                    <a:pt x="3454300" y="42151"/>
                  </a:lnTo>
                  <a:lnTo>
                    <a:pt x="3496378" y="59949"/>
                  </a:lnTo>
                  <a:lnTo>
                    <a:pt x="3536873" y="80578"/>
                  </a:lnTo>
                  <a:lnTo>
                    <a:pt x="3575659" y="103914"/>
                  </a:lnTo>
                  <a:lnTo>
                    <a:pt x="3612613" y="129831"/>
                  </a:lnTo>
                  <a:lnTo>
                    <a:pt x="3647609" y="158206"/>
                  </a:lnTo>
                  <a:lnTo>
                    <a:pt x="3680523" y="188912"/>
                  </a:lnTo>
                  <a:lnTo>
                    <a:pt x="3711229" y="221826"/>
                  </a:lnTo>
                  <a:lnTo>
                    <a:pt x="3739604" y="256822"/>
                  </a:lnTo>
                  <a:lnTo>
                    <a:pt x="3765521" y="293776"/>
                  </a:lnTo>
                  <a:lnTo>
                    <a:pt x="3788857" y="332562"/>
                  </a:lnTo>
                  <a:lnTo>
                    <a:pt x="3809486" y="373057"/>
                  </a:lnTo>
                  <a:lnTo>
                    <a:pt x="3827284" y="415135"/>
                  </a:lnTo>
                  <a:lnTo>
                    <a:pt x="3842126" y="458671"/>
                  </a:lnTo>
                  <a:lnTo>
                    <a:pt x="3853886" y="503541"/>
                  </a:lnTo>
                  <a:lnTo>
                    <a:pt x="3862442" y="549620"/>
                  </a:lnTo>
                  <a:lnTo>
                    <a:pt x="3867666" y="596783"/>
                  </a:lnTo>
                  <a:lnTo>
                    <a:pt x="3869435" y="644906"/>
                  </a:lnTo>
                  <a:lnTo>
                    <a:pt x="3869435" y="3483597"/>
                  </a:lnTo>
                  <a:lnTo>
                    <a:pt x="3867666" y="3531729"/>
                  </a:lnTo>
                  <a:lnTo>
                    <a:pt x="3862442" y="3578899"/>
                  </a:lnTo>
                  <a:lnTo>
                    <a:pt x="3853886" y="3624985"/>
                  </a:lnTo>
                  <a:lnTo>
                    <a:pt x="3842126" y="3669860"/>
                  </a:lnTo>
                  <a:lnTo>
                    <a:pt x="3827284" y="3713400"/>
                  </a:lnTo>
                  <a:lnTo>
                    <a:pt x="3809486" y="3755481"/>
                  </a:lnTo>
                  <a:lnTo>
                    <a:pt x="3788857" y="3795977"/>
                  </a:lnTo>
                  <a:lnTo>
                    <a:pt x="3765521" y="3834764"/>
                  </a:lnTo>
                  <a:lnTo>
                    <a:pt x="3739604" y="3871718"/>
                  </a:lnTo>
                  <a:lnTo>
                    <a:pt x="3711229" y="3906713"/>
                  </a:lnTo>
                  <a:lnTo>
                    <a:pt x="3680523" y="3939625"/>
                  </a:lnTo>
                  <a:lnTo>
                    <a:pt x="3647609" y="3970330"/>
                  </a:lnTo>
                  <a:lnTo>
                    <a:pt x="3612613" y="3998702"/>
                  </a:lnTo>
                  <a:lnTo>
                    <a:pt x="3575659" y="4024616"/>
                  </a:lnTo>
                  <a:lnTo>
                    <a:pt x="3536873" y="4047950"/>
                  </a:lnTo>
                  <a:lnTo>
                    <a:pt x="3496378" y="4068576"/>
                  </a:lnTo>
                  <a:lnTo>
                    <a:pt x="3454300" y="4086371"/>
                  </a:lnTo>
                  <a:lnTo>
                    <a:pt x="3410764" y="4101211"/>
                  </a:lnTo>
                  <a:lnTo>
                    <a:pt x="3365894" y="4112970"/>
                  </a:lnTo>
                  <a:lnTo>
                    <a:pt x="3319815" y="4121523"/>
                  </a:lnTo>
                  <a:lnTo>
                    <a:pt x="3272652" y="4126747"/>
                  </a:lnTo>
                  <a:lnTo>
                    <a:pt x="3224529" y="4128516"/>
                  </a:lnTo>
                  <a:lnTo>
                    <a:pt x="644905" y="4128516"/>
                  </a:lnTo>
                  <a:lnTo>
                    <a:pt x="596783" y="4126747"/>
                  </a:lnTo>
                  <a:lnTo>
                    <a:pt x="549620" y="4121523"/>
                  </a:lnTo>
                  <a:lnTo>
                    <a:pt x="503541" y="4112970"/>
                  </a:lnTo>
                  <a:lnTo>
                    <a:pt x="458671" y="4101211"/>
                  </a:lnTo>
                  <a:lnTo>
                    <a:pt x="415135" y="4086371"/>
                  </a:lnTo>
                  <a:lnTo>
                    <a:pt x="373057" y="4068576"/>
                  </a:lnTo>
                  <a:lnTo>
                    <a:pt x="332562" y="4047950"/>
                  </a:lnTo>
                  <a:lnTo>
                    <a:pt x="293776" y="4024616"/>
                  </a:lnTo>
                  <a:lnTo>
                    <a:pt x="256822" y="3998702"/>
                  </a:lnTo>
                  <a:lnTo>
                    <a:pt x="221826" y="3970330"/>
                  </a:lnTo>
                  <a:lnTo>
                    <a:pt x="188912" y="3939625"/>
                  </a:lnTo>
                  <a:lnTo>
                    <a:pt x="158206" y="3906713"/>
                  </a:lnTo>
                  <a:lnTo>
                    <a:pt x="129831" y="3871718"/>
                  </a:lnTo>
                  <a:lnTo>
                    <a:pt x="103914" y="3834764"/>
                  </a:lnTo>
                  <a:lnTo>
                    <a:pt x="80578" y="3795977"/>
                  </a:lnTo>
                  <a:lnTo>
                    <a:pt x="59949" y="3755481"/>
                  </a:lnTo>
                  <a:lnTo>
                    <a:pt x="42151" y="3713400"/>
                  </a:lnTo>
                  <a:lnTo>
                    <a:pt x="27309" y="3669860"/>
                  </a:lnTo>
                  <a:lnTo>
                    <a:pt x="15549" y="3624985"/>
                  </a:lnTo>
                  <a:lnTo>
                    <a:pt x="6993" y="3578899"/>
                  </a:lnTo>
                  <a:lnTo>
                    <a:pt x="1769" y="3531729"/>
                  </a:lnTo>
                  <a:lnTo>
                    <a:pt x="0" y="3483597"/>
                  </a:lnTo>
                  <a:lnTo>
                    <a:pt x="0" y="64490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134857" y="2572892"/>
            <a:ext cx="3265170" cy="3576954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>
              <a:lnSpc>
                <a:spcPts val="3070"/>
              </a:lnSpc>
              <a:spcBef>
                <a:spcPts val="439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При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чихании и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кашле </a:t>
            </a:r>
            <a:r>
              <a:rPr sz="2800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воздухе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вокруг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885"/>
              </a:lnSpc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больного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человека</a:t>
            </a:r>
            <a:endParaRPr sz="2800">
              <a:latin typeface="Calibri"/>
              <a:cs typeface="Calibri"/>
            </a:endParaRPr>
          </a:p>
          <a:p>
            <a:pPr marL="12700" marR="471805">
              <a:lnSpc>
                <a:spcPts val="3070"/>
              </a:lnSpc>
              <a:spcBef>
                <a:spcPts val="204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распространя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ют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ся 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микрокапли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его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885"/>
              </a:lnSpc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слюны,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мокроты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  <a:p>
            <a:pPr marL="12700" marR="107314">
              <a:lnSpc>
                <a:spcPts val="3070"/>
              </a:lnSpc>
              <a:spcBef>
                <a:spcPts val="209"/>
              </a:spcBef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респираторных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выделений,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которые </a:t>
            </a:r>
            <a:r>
              <a:rPr sz="2800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содержат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вирусы.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240"/>
            <a:ext cx="11671300" cy="6789420"/>
            <a:chOff x="0" y="15240"/>
            <a:chExt cx="11671300" cy="67894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240"/>
              <a:ext cx="7315199" cy="48767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6756" y="3230878"/>
              <a:ext cx="5788152" cy="357377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490460" y="118871"/>
              <a:ext cx="4174490" cy="3335020"/>
            </a:xfrm>
            <a:custGeom>
              <a:avLst/>
              <a:gdLst/>
              <a:ahLst/>
              <a:cxnLst/>
              <a:rect l="l" t="t" r="r" b="b"/>
              <a:pathLst>
                <a:path w="4174490" h="3335020">
                  <a:moveTo>
                    <a:pt x="3618484" y="0"/>
                  </a:moveTo>
                  <a:lnTo>
                    <a:pt x="555751" y="0"/>
                  </a:lnTo>
                  <a:lnTo>
                    <a:pt x="507795" y="2039"/>
                  </a:lnTo>
                  <a:lnTo>
                    <a:pt x="460973" y="8047"/>
                  </a:lnTo>
                  <a:lnTo>
                    <a:pt x="415451" y="17857"/>
                  </a:lnTo>
                  <a:lnTo>
                    <a:pt x="371395" y="31301"/>
                  </a:lnTo>
                  <a:lnTo>
                    <a:pt x="328974" y="48214"/>
                  </a:lnTo>
                  <a:lnTo>
                    <a:pt x="288353" y="68428"/>
                  </a:lnTo>
                  <a:lnTo>
                    <a:pt x="249699" y="91776"/>
                  </a:lnTo>
                  <a:lnTo>
                    <a:pt x="213179" y="118092"/>
                  </a:lnTo>
                  <a:lnTo>
                    <a:pt x="178960" y="147209"/>
                  </a:lnTo>
                  <a:lnTo>
                    <a:pt x="147209" y="178960"/>
                  </a:lnTo>
                  <a:lnTo>
                    <a:pt x="118092" y="213179"/>
                  </a:lnTo>
                  <a:lnTo>
                    <a:pt x="91776" y="249699"/>
                  </a:lnTo>
                  <a:lnTo>
                    <a:pt x="68428" y="288353"/>
                  </a:lnTo>
                  <a:lnTo>
                    <a:pt x="48214" y="328974"/>
                  </a:lnTo>
                  <a:lnTo>
                    <a:pt x="31301" y="371395"/>
                  </a:lnTo>
                  <a:lnTo>
                    <a:pt x="17857" y="415451"/>
                  </a:lnTo>
                  <a:lnTo>
                    <a:pt x="8047" y="460973"/>
                  </a:lnTo>
                  <a:lnTo>
                    <a:pt x="2039" y="507795"/>
                  </a:lnTo>
                  <a:lnTo>
                    <a:pt x="0" y="555751"/>
                  </a:lnTo>
                  <a:lnTo>
                    <a:pt x="0" y="2778760"/>
                  </a:lnTo>
                  <a:lnTo>
                    <a:pt x="2039" y="2826716"/>
                  </a:lnTo>
                  <a:lnTo>
                    <a:pt x="8047" y="2873538"/>
                  </a:lnTo>
                  <a:lnTo>
                    <a:pt x="17857" y="2919060"/>
                  </a:lnTo>
                  <a:lnTo>
                    <a:pt x="31301" y="2963116"/>
                  </a:lnTo>
                  <a:lnTo>
                    <a:pt x="48214" y="3005537"/>
                  </a:lnTo>
                  <a:lnTo>
                    <a:pt x="68428" y="3046158"/>
                  </a:lnTo>
                  <a:lnTo>
                    <a:pt x="91776" y="3084812"/>
                  </a:lnTo>
                  <a:lnTo>
                    <a:pt x="118092" y="3121332"/>
                  </a:lnTo>
                  <a:lnTo>
                    <a:pt x="147209" y="3155551"/>
                  </a:lnTo>
                  <a:lnTo>
                    <a:pt x="178960" y="3187302"/>
                  </a:lnTo>
                  <a:lnTo>
                    <a:pt x="213179" y="3216419"/>
                  </a:lnTo>
                  <a:lnTo>
                    <a:pt x="249699" y="3242735"/>
                  </a:lnTo>
                  <a:lnTo>
                    <a:pt x="288353" y="3266083"/>
                  </a:lnTo>
                  <a:lnTo>
                    <a:pt x="328974" y="3286297"/>
                  </a:lnTo>
                  <a:lnTo>
                    <a:pt x="371395" y="3303210"/>
                  </a:lnTo>
                  <a:lnTo>
                    <a:pt x="415451" y="3316654"/>
                  </a:lnTo>
                  <a:lnTo>
                    <a:pt x="460973" y="3326464"/>
                  </a:lnTo>
                  <a:lnTo>
                    <a:pt x="507795" y="3332472"/>
                  </a:lnTo>
                  <a:lnTo>
                    <a:pt x="555751" y="3334512"/>
                  </a:lnTo>
                  <a:lnTo>
                    <a:pt x="3618484" y="3334512"/>
                  </a:lnTo>
                  <a:lnTo>
                    <a:pt x="3666440" y="3332472"/>
                  </a:lnTo>
                  <a:lnTo>
                    <a:pt x="3713262" y="3326464"/>
                  </a:lnTo>
                  <a:lnTo>
                    <a:pt x="3758784" y="3316654"/>
                  </a:lnTo>
                  <a:lnTo>
                    <a:pt x="3802840" y="3303210"/>
                  </a:lnTo>
                  <a:lnTo>
                    <a:pt x="3845261" y="3286297"/>
                  </a:lnTo>
                  <a:lnTo>
                    <a:pt x="3885882" y="3266083"/>
                  </a:lnTo>
                  <a:lnTo>
                    <a:pt x="3924536" y="3242735"/>
                  </a:lnTo>
                  <a:lnTo>
                    <a:pt x="3961056" y="3216419"/>
                  </a:lnTo>
                  <a:lnTo>
                    <a:pt x="3995275" y="3187302"/>
                  </a:lnTo>
                  <a:lnTo>
                    <a:pt x="4027026" y="3155551"/>
                  </a:lnTo>
                  <a:lnTo>
                    <a:pt x="4056143" y="3121332"/>
                  </a:lnTo>
                  <a:lnTo>
                    <a:pt x="4082459" y="3084812"/>
                  </a:lnTo>
                  <a:lnTo>
                    <a:pt x="4105807" y="3046158"/>
                  </a:lnTo>
                  <a:lnTo>
                    <a:pt x="4126021" y="3005537"/>
                  </a:lnTo>
                  <a:lnTo>
                    <a:pt x="4142934" y="2963116"/>
                  </a:lnTo>
                  <a:lnTo>
                    <a:pt x="4156378" y="2919060"/>
                  </a:lnTo>
                  <a:lnTo>
                    <a:pt x="4166188" y="2873538"/>
                  </a:lnTo>
                  <a:lnTo>
                    <a:pt x="4172196" y="2826716"/>
                  </a:lnTo>
                  <a:lnTo>
                    <a:pt x="4174236" y="2778760"/>
                  </a:lnTo>
                  <a:lnTo>
                    <a:pt x="4174236" y="555751"/>
                  </a:lnTo>
                  <a:lnTo>
                    <a:pt x="4172196" y="507795"/>
                  </a:lnTo>
                  <a:lnTo>
                    <a:pt x="4166188" y="460973"/>
                  </a:lnTo>
                  <a:lnTo>
                    <a:pt x="4156378" y="415451"/>
                  </a:lnTo>
                  <a:lnTo>
                    <a:pt x="4142934" y="371395"/>
                  </a:lnTo>
                  <a:lnTo>
                    <a:pt x="4126021" y="328974"/>
                  </a:lnTo>
                  <a:lnTo>
                    <a:pt x="4105807" y="288353"/>
                  </a:lnTo>
                  <a:lnTo>
                    <a:pt x="4082459" y="249699"/>
                  </a:lnTo>
                  <a:lnTo>
                    <a:pt x="4056143" y="213179"/>
                  </a:lnTo>
                  <a:lnTo>
                    <a:pt x="4027026" y="178960"/>
                  </a:lnTo>
                  <a:lnTo>
                    <a:pt x="3995275" y="147209"/>
                  </a:lnTo>
                  <a:lnTo>
                    <a:pt x="3961056" y="118092"/>
                  </a:lnTo>
                  <a:lnTo>
                    <a:pt x="3924536" y="91776"/>
                  </a:lnTo>
                  <a:lnTo>
                    <a:pt x="3885882" y="68428"/>
                  </a:lnTo>
                  <a:lnTo>
                    <a:pt x="3845261" y="48214"/>
                  </a:lnTo>
                  <a:lnTo>
                    <a:pt x="3802840" y="31301"/>
                  </a:lnTo>
                  <a:lnTo>
                    <a:pt x="3758784" y="17857"/>
                  </a:lnTo>
                  <a:lnTo>
                    <a:pt x="3713262" y="8047"/>
                  </a:lnTo>
                  <a:lnTo>
                    <a:pt x="3666440" y="2039"/>
                  </a:lnTo>
                  <a:lnTo>
                    <a:pt x="3618484" y="0"/>
                  </a:lnTo>
                  <a:close/>
                </a:path>
              </a:pathLst>
            </a:custGeom>
            <a:solidFill>
              <a:srgbClr val="E84B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90460" y="118871"/>
              <a:ext cx="4174490" cy="3335020"/>
            </a:xfrm>
            <a:custGeom>
              <a:avLst/>
              <a:gdLst/>
              <a:ahLst/>
              <a:cxnLst/>
              <a:rect l="l" t="t" r="r" b="b"/>
              <a:pathLst>
                <a:path w="4174490" h="3335020">
                  <a:moveTo>
                    <a:pt x="0" y="555751"/>
                  </a:moveTo>
                  <a:lnTo>
                    <a:pt x="2039" y="507795"/>
                  </a:lnTo>
                  <a:lnTo>
                    <a:pt x="8047" y="460973"/>
                  </a:lnTo>
                  <a:lnTo>
                    <a:pt x="17857" y="415451"/>
                  </a:lnTo>
                  <a:lnTo>
                    <a:pt x="31301" y="371395"/>
                  </a:lnTo>
                  <a:lnTo>
                    <a:pt x="48214" y="328974"/>
                  </a:lnTo>
                  <a:lnTo>
                    <a:pt x="68428" y="288353"/>
                  </a:lnTo>
                  <a:lnTo>
                    <a:pt x="91776" y="249699"/>
                  </a:lnTo>
                  <a:lnTo>
                    <a:pt x="118092" y="213179"/>
                  </a:lnTo>
                  <a:lnTo>
                    <a:pt x="147209" y="178960"/>
                  </a:lnTo>
                  <a:lnTo>
                    <a:pt x="178960" y="147209"/>
                  </a:lnTo>
                  <a:lnTo>
                    <a:pt x="213179" y="118092"/>
                  </a:lnTo>
                  <a:lnTo>
                    <a:pt x="249699" y="91776"/>
                  </a:lnTo>
                  <a:lnTo>
                    <a:pt x="288353" y="68428"/>
                  </a:lnTo>
                  <a:lnTo>
                    <a:pt x="328974" y="48214"/>
                  </a:lnTo>
                  <a:lnTo>
                    <a:pt x="371395" y="31301"/>
                  </a:lnTo>
                  <a:lnTo>
                    <a:pt x="415451" y="17857"/>
                  </a:lnTo>
                  <a:lnTo>
                    <a:pt x="460973" y="8047"/>
                  </a:lnTo>
                  <a:lnTo>
                    <a:pt x="507795" y="2039"/>
                  </a:lnTo>
                  <a:lnTo>
                    <a:pt x="555751" y="0"/>
                  </a:lnTo>
                  <a:lnTo>
                    <a:pt x="3618484" y="0"/>
                  </a:lnTo>
                  <a:lnTo>
                    <a:pt x="3666440" y="2039"/>
                  </a:lnTo>
                  <a:lnTo>
                    <a:pt x="3713262" y="8047"/>
                  </a:lnTo>
                  <a:lnTo>
                    <a:pt x="3758784" y="17857"/>
                  </a:lnTo>
                  <a:lnTo>
                    <a:pt x="3802840" y="31301"/>
                  </a:lnTo>
                  <a:lnTo>
                    <a:pt x="3845261" y="48214"/>
                  </a:lnTo>
                  <a:lnTo>
                    <a:pt x="3885882" y="68428"/>
                  </a:lnTo>
                  <a:lnTo>
                    <a:pt x="3924536" y="91776"/>
                  </a:lnTo>
                  <a:lnTo>
                    <a:pt x="3961056" y="118092"/>
                  </a:lnTo>
                  <a:lnTo>
                    <a:pt x="3995275" y="147209"/>
                  </a:lnTo>
                  <a:lnTo>
                    <a:pt x="4027026" y="178960"/>
                  </a:lnTo>
                  <a:lnTo>
                    <a:pt x="4056143" y="213179"/>
                  </a:lnTo>
                  <a:lnTo>
                    <a:pt x="4082459" y="249699"/>
                  </a:lnTo>
                  <a:lnTo>
                    <a:pt x="4105807" y="288353"/>
                  </a:lnTo>
                  <a:lnTo>
                    <a:pt x="4126021" y="328974"/>
                  </a:lnTo>
                  <a:lnTo>
                    <a:pt x="4142934" y="371395"/>
                  </a:lnTo>
                  <a:lnTo>
                    <a:pt x="4156378" y="415451"/>
                  </a:lnTo>
                  <a:lnTo>
                    <a:pt x="4166188" y="460973"/>
                  </a:lnTo>
                  <a:lnTo>
                    <a:pt x="4172196" y="507795"/>
                  </a:lnTo>
                  <a:lnTo>
                    <a:pt x="4174236" y="555751"/>
                  </a:lnTo>
                  <a:lnTo>
                    <a:pt x="4174236" y="2778760"/>
                  </a:lnTo>
                  <a:lnTo>
                    <a:pt x="4172196" y="2826716"/>
                  </a:lnTo>
                  <a:lnTo>
                    <a:pt x="4166188" y="2873538"/>
                  </a:lnTo>
                  <a:lnTo>
                    <a:pt x="4156378" y="2919060"/>
                  </a:lnTo>
                  <a:lnTo>
                    <a:pt x="4142934" y="2963116"/>
                  </a:lnTo>
                  <a:lnTo>
                    <a:pt x="4126021" y="3005537"/>
                  </a:lnTo>
                  <a:lnTo>
                    <a:pt x="4105807" y="3046158"/>
                  </a:lnTo>
                  <a:lnTo>
                    <a:pt x="4082459" y="3084812"/>
                  </a:lnTo>
                  <a:lnTo>
                    <a:pt x="4056143" y="3121332"/>
                  </a:lnTo>
                  <a:lnTo>
                    <a:pt x="4027026" y="3155551"/>
                  </a:lnTo>
                  <a:lnTo>
                    <a:pt x="3995275" y="3187302"/>
                  </a:lnTo>
                  <a:lnTo>
                    <a:pt x="3961056" y="3216419"/>
                  </a:lnTo>
                  <a:lnTo>
                    <a:pt x="3924536" y="3242735"/>
                  </a:lnTo>
                  <a:lnTo>
                    <a:pt x="3885882" y="3266083"/>
                  </a:lnTo>
                  <a:lnTo>
                    <a:pt x="3845261" y="3286297"/>
                  </a:lnTo>
                  <a:lnTo>
                    <a:pt x="3802840" y="3303210"/>
                  </a:lnTo>
                  <a:lnTo>
                    <a:pt x="3758784" y="3316654"/>
                  </a:lnTo>
                  <a:lnTo>
                    <a:pt x="3713262" y="3326464"/>
                  </a:lnTo>
                  <a:lnTo>
                    <a:pt x="3666440" y="3332472"/>
                  </a:lnTo>
                  <a:lnTo>
                    <a:pt x="3618484" y="3334512"/>
                  </a:lnTo>
                  <a:lnTo>
                    <a:pt x="555751" y="3334512"/>
                  </a:lnTo>
                  <a:lnTo>
                    <a:pt x="507795" y="3332472"/>
                  </a:lnTo>
                  <a:lnTo>
                    <a:pt x="460973" y="3326464"/>
                  </a:lnTo>
                  <a:lnTo>
                    <a:pt x="415451" y="3316654"/>
                  </a:lnTo>
                  <a:lnTo>
                    <a:pt x="371395" y="3303210"/>
                  </a:lnTo>
                  <a:lnTo>
                    <a:pt x="328974" y="3286297"/>
                  </a:lnTo>
                  <a:lnTo>
                    <a:pt x="288353" y="3266083"/>
                  </a:lnTo>
                  <a:lnTo>
                    <a:pt x="249699" y="3242735"/>
                  </a:lnTo>
                  <a:lnTo>
                    <a:pt x="213179" y="3216419"/>
                  </a:lnTo>
                  <a:lnTo>
                    <a:pt x="178960" y="3187302"/>
                  </a:lnTo>
                  <a:lnTo>
                    <a:pt x="147209" y="3155551"/>
                  </a:lnTo>
                  <a:lnTo>
                    <a:pt x="118092" y="3121332"/>
                  </a:lnTo>
                  <a:lnTo>
                    <a:pt x="91776" y="3084812"/>
                  </a:lnTo>
                  <a:lnTo>
                    <a:pt x="68428" y="3046158"/>
                  </a:lnTo>
                  <a:lnTo>
                    <a:pt x="48214" y="3005537"/>
                  </a:lnTo>
                  <a:lnTo>
                    <a:pt x="31301" y="2963116"/>
                  </a:lnTo>
                  <a:lnTo>
                    <a:pt x="17857" y="2919060"/>
                  </a:lnTo>
                  <a:lnTo>
                    <a:pt x="8047" y="2873538"/>
                  </a:lnTo>
                  <a:lnTo>
                    <a:pt x="2039" y="2826716"/>
                  </a:lnTo>
                  <a:lnTo>
                    <a:pt x="0" y="2778760"/>
                  </a:lnTo>
                  <a:lnTo>
                    <a:pt x="0" y="5557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737093" y="324738"/>
            <a:ext cx="3650615" cy="2847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875"/>
              </a:lnSpc>
              <a:spcBef>
                <a:spcPts val="95"/>
              </a:spcBef>
            </a:pP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Вирусы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попадая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endParaRPr sz="2500">
              <a:latin typeface="Calibri"/>
              <a:cs typeface="Calibri"/>
            </a:endParaRPr>
          </a:p>
          <a:p>
            <a:pPr marL="12700" marR="5080">
              <a:lnSpc>
                <a:spcPts val="2750"/>
              </a:lnSpc>
              <a:spcBef>
                <a:spcPts val="175"/>
              </a:spcBef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частичками</a:t>
            </a:r>
            <a:r>
              <a:rPr sz="2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слизи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слюны </a:t>
            </a:r>
            <a:r>
              <a:rPr sz="2500" spc="-5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40" dirty="0">
                <a:solidFill>
                  <a:srgbClr val="FFFFFF"/>
                </a:solidFill>
                <a:latin typeface="Calibri"/>
                <a:cs typeface="Calibri"/>
              </a:rPr>
              <a:t>одежду,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30" dirty="0">
                <a:solidFill>
                  <a:srgbClr val="FFFFFF"/>
                </a:solidFill>
                <a:latin typeface="Calibri"/>
                <a:cs typeface="Calibri"/>
              </a:rPr>
              <a:t>кожу,</a:t>
            </a:r>
            <a:r>
              <a:rPr sz="25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ладони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ts val="2570"/>
              </a:lnSpc>
              <a:tabLst>
                <a:tab pos="1485900" algn="l"/>
              </a:tabLst>
            </a:pP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больного,	передаются</a:t>
            </a:r>
            <a:endParaRPr sz="2500">
              <a:latin typeface="Calibri"/>
              <a:cs typeface="Calibri"/>
            </a:endParaRPr>
          </a:p>
          <a:p>
            <a:pPr marL="12700" marR="300990">
              <a:lnSpc>
                <a:spcPct val="91500"/>
              </a:lnSpc>
              <a:spcBef>
                <a:spcPts val="130"/>
              </a:spcBef>
            </a:pP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здоровым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людям: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при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касаниях,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рукопожатиях, </a:t>
            </a:r>
            <a:r>
              <a:rPr sz="2500" spc="-5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через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предметы общего </a:t>
            </a:r>
            <a:r>
              <a:rPr sz="2500" spc="-5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пользования.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158" y="0"/>
            <a:ext cx="7550150" cy="13919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spc="-25" dirty="0">
                <a:solidFill>
                  <a:srgbClr val="B12500"/>
                </a:solidFill>
                <a:latin typeface="Calibri Light"/>
                <a:cs typeface="Calibri Light"/>
              </a:rPr>
              <a:t>Высокую опасность </a:t>
            </a:r>
            <a:r>
              <a:rPr sz="3200" spc="-30" dirty="0">
                <a:solidFill>
                  <a:srgbClr val="B12500"/>
                </a:solidFill>
                <a:latin typeface="Calibri Light"/>
                <a:cs typeface="Calibri Light"/>
              </a:rPr>
              <a:t>представляют </a:t>
            </a:r>
            <a:r>
              <a:rPr sz="3200" spc="-25" dirty="0">
                <a:solidFill>
                  <a:srgbClr val="B12500"/>
                </a:solidFill>
                <a:latin typeface="Calibri Light"/>
                <a:cs typeface="Calibri Light"/>
              </a:rPr>
              <a:t> поверхности</a:t>
            </a:r>
            <a:r>
              <a:rPr sz="3200" spc="-90" dirty="0">
                <a:solidFill>
                  <a:srgbClr val="B12500"/>
                </a:solidFill>
                <a:latin typeface="Calibri Light"/>
                <a:cs typeface="Calibri Light"/>
              </a:rPr>
              <a:t> </a:t>
            </a:r>
            <a:r>
              <a:rPr sz="3200" dirty="0">
                <a:solidFill>
                  <a:srgbClr val="B12500"/>
                </a:solidFill>
                <a:latin typeface="Calibri Light"/>
                <a:cs typeface="Calibri Light"/>
              </a:rPr>
              <a:t>в</a:t>
            </a:r>
            <a:r>
              <a:rPr sz="3200" spc="-50" dirty="0">
                <a:solidFill>
                  <a:srgbClr val="B12500"/>
                </a:solidFill>
                <a:latin typeface="Calibri Light"/>
                <a:cs typeface="Calibri Light"/>
              </a:rPr>
              <a:t> </a:t>
            </a:r>
            <a:r>
              <a:rPr sz="3200" spc="-30" dirty="0">
                <a:solidFill>
                  <a:srgbClr val="B12500"/>
                </a:solidFill>
                <a:latin typeface="Calibri Light"/>
                <a:cs typeface="Calibri Light"/>
              </a:rPr>
              <a:t>общественных</a:t>
            </a:r>
            <a:r>
              <a:rPr sz="3200" spc="-95" dirty="0">
                <a:solidFill>
                  <a:srgbClr val="B12500"/>
                </a:solidFill>
                <a:latin typeface="Calibri Light"/>
                <a:cs typeface="Calibri Light"/>
              </a:rPr>
              <a:t> </a:t>
            </a:r>
            <a:r>
              <a:rPr sz="3200" spc="-20" dirty="0">
                <a:solidFill>
                  <a:srgbClr val="B12500"/>
                </a:solidFill>
                <a:latin typeface="Calibri Light"/>
                <a:cs typeface="Calibri Light"/>
              </a:rPr>
              <a:t>местах</a:t>
            </a:r>
            <a:r>
              <a:rPr sz="3200" spc="-90" dirty="0">
                <a:solidFill>
                  <a:srgbClr val="B12500"/>
                </a:solidFill>
                <a:latin typeface="Calibri Light"/>
                <a:cs typeface="Calibri Light"/>
              </a:rPr>
              <a:t> </a:t>
            </a:r>
            <a:r>
              <a:rPr sz="3200" dirty="0">
                <a:solidFill>
                  <a:srgbClr val="B12500"/>
                </a:solidFill>
                <a:latin typeface="Calibri Light"/>
                <a:cs typeface="Calibri Light"/>
              </a:rPr>
              <a:t>и</a:t>
            </a:r>
            <a:r>
              <a:rPr sz="3200" spc="-50" dirty="0">
                <a:solidFill>
                  <a:srgbClr val="B12500"/>
                </a:solidFill>
                <a:latin typeface="Calibri Light"/>
                <a:cs typeface="Calibri Light"/>
              </a:rPr>
              <a:t> </a:t>
            </a:r>
            <a:r>
              <a:rPr sz="3200" spc="-20" dirty="0">
                <a:solidFill>
                  <a:srgbClr val="B12500"/>
                </a:solidFill>
                <a:latin typeface="Calibri Light"/>
                <a:cs typeface="Calibri Light"/>
              </a:rPr>
              <a:t>зонах </a:t>
            </a:r>
            <a:r>
              <a:rPr sz="3200" spc="-710" dirty="0">
                <a:solidFill>
                  <a:srgbClr val="B12500"/>
                </a:solidFill>
                <a:latin typeface="Calibri Light"/>
                <a:cs typeface="Calibri Light"/>
              </a:rPr>
              <a:t> </a:t>
            </a:r>
            <a:r>
              <a:rPr sz="3200" dirty="0">
                <a:solidFill>
                  <a:srgbClr val="B12500"/>
                </a:solidFill>
                <a:latin typeface="Calibri Light"/>
                <a:cs typeface="Calibri Light"/>
              </a:rPr>
              <a:t>с</a:t>
            </a:r>
            <a:r>
              <a:rPr sz="3200" spc="-40" dirty="0">
                <a:solidFill>
                  <a:srgbClr val="B12500"/>
                </a:solidFill>
                <a:latin typeface="Calibri Light"/>
                <a:cs typeface="Calibri Light"/>
              </a:rPr>
              <a:t> </a:t>
            </a:r>
            <a:r>
              <a:rPr sz="3200" spc="-25" dirty="0">
                <a:solidFill>
                  <a:srgbClr val="B12500"/>
                </a:solidFill>
                <a:latin typeface="Calibri Light"/>
                <a:cs typeface="Calibri Light"/>
              </a:rPr>
              <a:t>большой</a:t>
            </a:r>
            <a:r>
              <a:rPr sz="3200" spc="-80" dirty="0">
                <a:solidFill>
                  <a:srgbClr val="B12500"/>
                </a:solidFill>
                <a:latin typeface="Calibri Light"/>
                <a:cs typeface="Calibri Light"/>
              </a:rPr>
              <a:t> </a:t>
            </a:r>
            <a:r>
              <a:rPr sz="3200" spc="-30" dirty="0">
                <a:solidFill>
                  <a:srgbClr val="B12500"/>
                </a:solidFill>
                <a:latin typeface="Calibri Light"/>
                <a:cs typeface="Calibri Light"/>
              </a:rPr>
              <a:t>проходимостью:</a:t>
            </a:r>
            <a:endParaRPr sz="32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6300" y="1403603"/>
            <a:ext cx="10395203" cy="5373622"/>
            <a:chOff x="876300" y="1403603"/>
            <a:chExt cx="10395203" cy="5373622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6300" y="1673351"/>
              <a:ext cx="4229100" cy="30159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0952" y="1403603"/>
              <a:ext cx="4050792" cy="27005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5544" y="4122419"/>
              <a:ext cx="4949952" cy="265480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25411" y="3582924"/>
              <a:ext cx="4546092" cy="31943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096" y="557022"/>
            <a:ext cx="81457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0" dirty="0">
                <a:solidFill>
                  <a:srgbClr val="B12500"/>
                </a:solidFill>
                <a:latin typeface="Calibri Light"/>
                <a:cs typeface="Calibri Light"/>
              </a:rPr>
              <a:t>Сколько</a:t>
            </a:r>
            <a:r>
              <a:rPr sz="4000" spc="-95" dirty="0">
                <a:solidFill>
                  <a:srgbClr val="B12500"/>
                </a:solidFill>
                <a:latin typeface="Calibri Light"/>
                <a:cs typeface="Calibri Light"/>
              </a:rPr>
              <a:t> </a:t>
            </a:r>
            <a:r>
              <a:rPr sz="4000" spc="-30" dirty="0">
                <a:solidFill>
                  <a:srgbClr val="B12500"/>
                </a:solidFill>
                <a:latin typeface="Calibri Light"/>
                <a:cs typeface="Calibri Light"/>
              </a:rPr>
              <a:t>живут</a:t>
            </a:r>
            <a:r>
              <a:rPr sz="4000" spc="-95" dirty="0">
                <a:solidFill>
                  <a:srgbClr val="B12500"/>
                </a:solidFill>
                <a:latin typeface="Calibri Light"/>
                <a:cs typeface="Calibri Light"/>
              </a:rPr>
              <a:t> </a:t>
            </a:r>
            <a:r>
              <a:rPr sz="4000" spc="-30" dirty="0">
                <a:solidFill>
                  <a:srgbClr val="B12500"/>
                </a:solidFill>
                <a:latin typeface="Calibri Light"/>
                <a:cs typeface="Calibri Light"/>
              </a:rPr>
              <a:t>вирусы</a:t>
            </a:r>
            <a:r>
              <a:rPr sz="4000" spc="-100" dirty="0">
                <a:solidFill>
                  <a:srgbClr val="B12500"/>
                </a:solidFill>
                <a:latin typeface="Calibri Light"/>
                <a:cs typeface="Calibri Light"/>
              </a:rPr>
              <a:t> </a:t>
            </a:r>
            <a:r>
              <a:rPr sz="4000" spc="-20" dirty="0">
                <a:solidFill>
                  <a:srgbClr val="B12500"/>
                </a:solidFill>
                <a:latin typeface="Calibri Light"/>
                <a:cs typeface="Calibri Light"/>
              </a:rPr>
              <a:t>вне</a:t>
            </a:r>
            <a:r>
              <a:rPr sz="4000" spc="-95" dirty="0">
                <a:solidFill>
                  <a:srgbClr val="B12500"/>
                </a:solidFill>
                <a:latin typeface="Calibri Light"/>
                <a:cs typeface="Calibri Light"/>
              </a:rPr>
              <a:t> </a:t>
            </a:r>
            <a:r>
              <a:rPr sz="4000" spc="-35" dirty="0">
                <a:solidFill>
                  <a:srgbClr val="B12500"/>
                </a:solidFill>
                <a:latin typeface="Calibri Light"/>
                <a:cs typeface="Calibri Light"/>
              </a:rPr>
              <a:t>организма?</a:t>
            </a:r>
            <a:endParaRPr sz="40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10286" y="1598422"/>
            <a:ext cx="8735060" cy="1442720"/>
            <a:chOff x="510286" y="1598422"/>
            <a:chExt cx="8735060" cy="1442720"/>
          </a:xfrm>
        </p:grpSpPr>
        <p:sp>
          <p:nvSpPr>
            <p:cNvPr id="4" name="object 4"/>
            <p:cNvSpPr/>
            <p:nvPr/>
          </p:nvSpPr>
          <p:spPr>
            <a:xfrm>
              <a:off x="516636" y="1604772"/>
              <a:ext cx="8722360" cy="1430020"/>
            </a:xfrm>
            <a:custGeom>
              <a:avLst/>
              <a:gdLst/>
              <a:ahLst/>
              <a:cxnLst/>
              <a:rect l="l" t="t" r="r" b="b"/>
              <a:pathLst>
                <a:path w="8722360" h="1430020">
                  <a:moveTo>
                    <a:pt x="8483600" y="0"/>
                  </a:moveTo>
                  <a:lnTo>
                    <a:pt x="238251" y="0"/>
                  </a:lnTo>
                  <a:lnTo>
                    <a:pt x="190235" y="4840"/>
                  </a:lnTo>
                  <a:lnTo>
                    <a:pt x="145512" y="18724"/>
                  </a:lnTo>
                  <a:lnTo>
                    <a:pt x="105042" y="40692"/>
                  </a:lnTo>
                  <a:lnTo>
                    <a:pt x="69781" y="69786"/>
                  </a:lnTo>
                  <a:lnTo>
                    <a:pt x="40689" y="105047"/>
                  </a:lnTo>
                  <a:lnTo>
                    <a:pt x="18722" y="145518"/>
                  </a:lnTo>
                  <a:lnTo>
                    <a:pt x="4840" y="190239"/>
                  </a:lnTo>
                  <a:lnTo>
                    <a:pt x="0" y="238251"/>
                  </a:lnTo>
                  <a:lnTo>
                    <a:pt x="0" y="1191260"/>
                  </a:lnTo>
                  <a:lnTo>
                    <a:pt x="4840" y="1239272"/>
                  </a:lnTo>
                  <a:lnTo>
                    <a:pt x="18722" y="1283993"/>
                  </a:lnTo>
                  <a:lnTo>
                    <a:pt x="40689" y="1324464"/>
                  </a:lnTo>
                  <a:lnTo>
                    <a:pt x="69781" y="1359725"/>
                  </a:lnTo>
                  <a:lnTo>
                    <a:pt x="105042" y="1388819"/>
                  </a:lnTo>
                  <a:lnTo>
                    <a:pt x="145512" y="1410787"/>
                  </a:lnTo>
                  <a:lnTo>
                    <a:pt x="190235" y="1424671"/>
                  </a:lnTo>
                  <a:lnTo>
                    <a:pt x="238251" y="1429512"/>
                  </a:lnTo>
                  <a:lnTo>
                    <a:pt x="8483600" y="1429512"/>
                  </a:lnTo>
                  <a:lnTo>
                    <a:pt x="8531612" y="1424671"/>
                  </a:lnTo>
                  <a:lnTo>
                    <a:pt x="8576333" y="1410787"/>
                  </a:lnTo>
                  <a:lnTo>
                    <a:pt x="8616804" y="1388819"/>
                  </a:lnTo>
                  <a:lnTo>
                    <a:pt x="8652065" y="1359725"/>
                  </a:lnTo>
                  <a:lnTo>
                    <a:pt x="8681159" y="1324464"/>
                  </a:lnTo>
                  <a:lnTo>
                    <a:pt x="8703127" y="1283993"/>
                  </a:lnTo>
                  <a:lnTo>
                    <a:pt x="8717011" y="1239272"/>
                  </a:lnTo>
                  <a:lnTo>
                    <a:pt x="8721852" y="1191260"/>
                  </a:lnTo>
                  <a:lnTo>
                    <a:pt x="8721852" y="238251"/>
                  </a:lnTo>
                  <a:lnTo>
                    <a:pt x="8717011" y="190239"/>
                  </a:lnTo>
                  <a:lnTo>
                    <a:pt x="8703127" y="145518"/>
                  </a:lnTo>
                  <a:lnTo>
                    <a:pt x="8681159" y="105047"/>
                  </a:lnTo>
                  <a:lnTo>
                    <a:pt x="8652065" y="69786"/>
                  </a:lnTo>
                  <a:lnTo>
                    <a:pt x="8616804" y="40692"/>
                  </a:lnTo>
                  <a:lnTo>
                    <a:pt x="8576333" y="18724"/>
                  </a:lnTo>
                  <a:lnTo>
                    <a:pt x="8531612" y="4840"/>
                  </a:lnTo>
                  <a:lnTo>
                    <a:pt x="8483600" y="0"/>
                  </a:lnTo>
                  <a:close/>
                </a:path>
              </a:pathLst>
            </a:custGeom>
            <a:solidFill>
              <a:srgbClr val="E84B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6636" y="1604772"/>
              <a:ext cx="8722360" cy="1430020"/>
            </a:xfrm>
            <a:custGeom>
              <a:avLst/>
              <a:gdLst/>
              <a:ahLst/>
              <a:cxnLst/>
              <a:rect l="l" t="t" r="r" b="b"/>
              <a:pathLst>
                <a:path w="8722360" h="1430020">
                  <a:moveTo>
                    <a:pt x="0" y="238251"/>
                  </a:moveTo>
                  <a:lnTo>
                    <a:pt x="4840" y="190239"/>
                  </a:lnTo>
                  <a:lnTo>
                    <a:pt x="18722" y="145518"/>
                  </a:lnTo>
                  <a:lnTo>
                    <a:pt x="40689" y="105047"/>
                  </a:lnTo>
                  <a:lnTo>
                    <a:pt x="69781" y="69786"/>
                  </a:lnTo>
                  <a:lnTo>
                    <a:pt x="105042" y="40692"/>
                  </a:lnTo>
                  <a:lnTo>
                    <a:pt x="145512" y="18724"/>
                  </a:lnTo>
                  <a:lnTo>
                    <a:pt x="190235" y="4840"/>
                  </a:lnTo>
                  <a:lnTo>
                    <a:pt x="238251" y="0"/>
                  </a:lnTo>
                  <a:lnTo>
                    <a:pt x="8483600" y="0"/>
                  </a:lnTo>
                  <a:lnTo>
                    <a:pt x="8531612" y="4840"/>
                  </a:lnTo>
                  <a:lnTo>
                    <a:pt x="8576333" y="18724"/>
                  </a:lnTo>
                  <a:lnTo>
                    <a:pt x="8616804" y="40692"/>
                  </a:lnTo>
                  <a:lnTo>
                    <a:pt x="8652065" y="69786"/>
                  </a:lnTo>
                  <a:lnTo>
                    <a:pt x="8681159" y="105047"/>
                  </a:lnTo>
                  <a:lnTo>
                    <a:pt x="8703127" y="145518"/>
                  </a:lnTo>
                  <a:lnTo>
                    <a:pt x="8717011" y="190239"/>
                  </a:lnTo>
                  <a:lnTo>
                    <a:pt x="8721852" y="238251"/>
                  </a:lnTo>
                  <a:lnTo>
                    <a:pt x="8721852" y="1191260"/>
                  </a:lnTo>
                  <a:lnTo>
                    <a:pt x="8717011" y="1239272"/>
                  </a:lnTo>
                  <a:lnTo>
                    <a:pt x="8703127" y="1283993"/>
                  </a:lnTo>
                  <a:lnTo>
                    <a:pt x="8681159" y="1324464"/>
                  </a:lnTo>
                  <a:lnTo>
                    <a:pt x="8652065" y="1359725"/>
                  </a:lnTo>
                  <a:lnTo>
                    <a:pt x="8616804" y="1388819"/>
                  </a:lnTo>
                  <a:lnTo>
                    <a:pt x="8576333" y="1410787"/>
                  </a:lnTo>
                  <a:lnTo>
                    <a:pt x="8531612" y="1424671"/>
                  </a:lnTo>
                  <a:lnTo>
                    <a:pt x="8483600" y="1429512"/>
                  </a:lnTo>
                  <a:lnTo>
                    <a:pt x="238251" y="1429512"/>
                  </a:lnTo>
                  <a:lnTo>
                    <a:pt x="190235" y="1424671"/>
                  </a:lnTo>
                  <a:lnTo>
                    <a:pt x="145512" y="1410787"/>
                  </a:lnTo>
                  <a:lnTo>
                    <a:pt x="105042" y="1388819"/>
                  </a:lnTo>
                  <a:lnTo>
                    <a:pt x="69781" y="1359725"/>
                  </a:lnTo>
                  <a:lnTo>
                    <a:pt x="40689" y="1324464"/>
                  </a:lnTo>
                  <a:lnTo>
                    <a:pt x="18722" y="1283993"/>
                  </a:lnTo>
                  <a:lnTo>
                    <a:pt x="4840" y="1239272"/>
                  </a:lnTo>
                  <a:lnTo>
                    <a:pt x="0" y="1191260"/>
                  </a:lnTo>
                  <a:lnTo>
                    <a:pt x="0" y="2382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72185" y="1706321"/>
            <a:ext cx="7631430" cy="114871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365"/>
              </a:spcBef>
            </a:pP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600" b="1" spc="-15" dirty="0">
                <a:solidFill>
                  <a:srgbClr val="FFFFFF"/>
                </a:solidFill>
                <a:latin typeface="Calibri"/>
                <a:cs typeface="Calibri"/>
              </a:rPr>
              <a:t>среднем, 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полная </a:t>
            </a: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гибель </a:t>
            </a:r>
            <a:r>
              <a:rPr sz="2600" b="1" spc="-20" dirty="0">
                <a:solidFill>
                  <a:srgbClr val="FFFFFF"/>
                </a:solidFill>
                <a:latin typeface="Calibri"/>
                <a:cs typeface="Calibri"/>
              </a:rPr>
              <a:t>возбудителя </a:t>
            </a:r>
            <a:r>
              <a:rPr sz="2600" b="1" spc="-15" dirty="0">
                <a:solidFill>
                  <a:srgbClr val="FFFFFF"/>
                </a:solidFill>
                <a:latin typeface="Calibri"/>
                <a:cs typeface="Calibri"/>
              </a:rPr>
              <a:t>происходит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600" b="1" spc="-5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течение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24 </a:t>
            </a: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часов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после 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того, </a:t>
            </a:r>
            <a:r>
              <a:rPr sz="2600" b="1" spc="-15" dirty="0">
                <a:solidFill>
                  <a:srgbClr val="FFFFFF"/>
                </a:solidFill>
                <a:latin typeface="Calibri"/>
                <a:cs typeface="Calibri"/>
              </a:rPr>
              <a:t>как 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больной </a:t>
            </a: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человек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покидает</a:t>
            </a:r>
            <a:r>
              <a:rPr sz="2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alibri"/>
                <a:cs typeface="Calibri"/>
              </a:rPr>
              <a:t>пространство.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6636" y="5724144"/>
            <a:ext cx="10034270" cy="646430"/>
          </a:xfrm>
          <a:prstGeom prst="rect">
            <a:avLst/>
          </a:prstGeom>
          <a:solidFill>
            <a:srgbClr val="F49D00"/>
          </a:solidFill>
          <a:ln w="6350">
            <a:solidFill>
              <a:srgbClr val="B64825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sz="1800" b="1" spc="-10" dirty="0">
                <a:solidFill>
                  <a:srgbClr val="581200"/>
                </a:solidFill>
                <a:latin typeface="Calibri"/>
                <a:cs typeface="Calibri"/>
              </a:rPr>
              <a:t>Дольше</a:t>
            </a:r>
            <a:r>
              <a:rPr sz="1800" b="1" spc="5" dirty="0">
                <a:solidFill>
                  <a:srgbClr val="5812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1200"/>
                </a:solidFill>
                <a:latin typeface="Calibri"/>
                <a:cs typeface="Calibri"/>
              </a:rPr>
              <a:t>активные</a:t>
            </a:r>
            <a:r>
              <a:rPr sz="1800" b="1" dirty="0">
                <a:solidFill>
                  <a:srgbClr val="5812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1200"/>
                </a:solidFill>
                <a:latin typeface="Calibri"/>
                <a:cs typeface="Calibri"/>
              </a:rPr>
              <a:t>вирусные</a:t>
            </a:r>
            <a:r>
              <a:rPr sz="1800" b="1" dirty="0">
                <a:solidFill>
                  <a:srgbClr val="5812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1200"/>
                </a:solidFill>
                <a:latin typeface="Calibri"/>
                <a:cs typeface="Calibri"/>
              </a:rPr>
              <a:t>единицы</a:t>
            </a:r>
            <a:r>
              <a:rPr sz="1800" b="1" spc="-10" dirty="0">
                <a:solidFill>
                  <a:srgbClr val="581200"/>
                </a:solidFill>
                <a:latin typeface="Calibri"/>
                <a:cs typeface="Calibri"/>
              </a:rPr>
              <a:t> сохраняются</a:t>
            </a:r>
            <a:r>
              <a:rPr sz="1800" b="1" spc="-20" dirty="0">
                <a:solidFill>
                  <a:srgbClr val="5812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81200"/>
                </a:solidFill>
                <a:latin typeface="Calibri"/>
                <a:cs typeface="Calibri"/>
              </a:rPr>
              <a:t>в</a:t>
            </a:r>
            <a:r>
              <a:rPr sz="1800" b="1" spc="15" dirty="0">
                <a:solidFill>
                  <a:srgbClr val="5812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1200"/>
                </a:solidFill>
                <a:latin typeface="Calibri"/>
                <a:cs typeface="Calibri"/>
              </a:rPr>
              <a:t>затененных</a:t>
            </a:r>
            <a:r>
              <a:rPr sz="1800" b="1" spc="-15" dirty="0">
                <a:solidFill>
                  <a:srgbClr val="5812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81200"/>
                </a:solidFill>
                <a:latin typeface="Calibri"/>
                <a:cs typeface="Calibri"/>
              </a:rPr>
              <a:t>прохладных</a:t>
            </a:r>
            <a:r>
              <a:rPr sz="1800" b="1" spc="5" dirty="0">
                <a:solidFill>
                  <a:srgbClr val="5812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1200"/>
                </a:solidFill>
                <a:latin typeface="Calibri"/>
                <a:cs typeface="Calibri"/>
              </a:rPr>
              <a:t>помещениях</a:t>
            </a:r>
            <a:r>
              <a:rPr sz="1800" b="1" spc="-10" dirty="0">
                <a:solidFill>
                  <a:srgbClr val="5812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81200"/>
                </a:solidFill>
                <a:latin typeface="Calibri"/>
                <a:cs typeface="Calibri"/>
              </a:rPr>
              <a:t>без</a:t>
            </a:r>
            <a:endParaRPr sz="18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1800" b="1" spc="-10" dirty="0">
                <a:solidFill>
                  <a:srgbClr val="581200"/>
                </a:solidFill>
                <a:latin typeface="Calibri"/>
                <a:cs typeface="Calibri"/>
              </a:rPr>
              <a:t>регулярного</a:t>
            </a:r>
            <a:r>
              <a:rPr sz="1800" b="1" spc="-65" dirty="0">
                <a:solidFill>
                  <a:srgbClr val="5812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81200"/>
                </a:solidFill>
                <a:latin typeface="Calibri"/>
                <a:cs typeface="Calibri"/>
              </a:rPr>
              <a:t>проветривания.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636" y="3297935"/>
            <a:ext cx="9284208" cy="212445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16636" y="3297935"/>
            <a:ext cx="9284335" cy="2124710"/>
          </a:xfrm>
          <a:prstGeom prst="rect">
            <a:avLst/>
          </a:prstGeom>
          <a:ln w="6350">
            <a:solidFill>
              <a:srgbClr val="FF8427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15"/>
              </a:spcBef>
            </a:pPr>
            <a:r>
              <a:rPr sz="2400" b="1" spc="-25" dirty="0">
                <a:solidFill>
                  <a:srgbClr val="581200"/>
                </a:solidFill>
                <a:latin typeface="Calibri"/>
                <a:cs typeface="Calibri"/>
              </a:rPr>
              <a:t>Ускоряют</a:t>
            </a:r>
            <a:r>
              <a:rPr sz="2400" b="1" spc="-55" dirty="0">
                <a:solidFill>
                  <a:srgbClr val="5812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81200"/>
                </a:solidFill>
                <a:latin typeface="Calibri"/>
                <a:cs typeface="Calibri"/>
              </a:rPr>
              <a:t>его</a:t>
            </a:r>
            <a:r>
              <a:rPr sz="2400" b="1" spc="-25" dirty="0">
                <a:solidFill>
                  <a:srgbClr val="5812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81200"/>
                </a:solidFill>
                <a:latin typeface="Calibri"/>
                <a:cs typeface="Calibri"/>
              </a:rPr>
              <a:t>разрушение:</a:t>
            </a:r>
            <a:endParaRPr sz="2400">
              <a:latin typeface="Calibri"/>
              <a:cs typeface="Calibri"/>
            </a:endParaRPr>
          </a:p>
          <a:p>
            <a:pPr marL="377190" indent="-287020">
              <a:lnSpc>
                <a:spcPct val="100000"/>
              </a:lnSpc>
              <a:spcBef>
                <a:spcPts val="35"/>
              </a:spcBef>
              <a:buFont typeface="Arial MT"/>
              <a:buChar char="•"/>
              <a:tabLst>
                <a:tab pos="377190" algn="l"/>
                <a:tab pos="377825" algn="l"/>
              </a:tabLst>
            </a:pPr>
            <a:r>
              <a:rPr sz="1800" spc="-20" dirty="0">
                <a:solidFill>
                  <a:srgbClr val="581200"/>
                </a:solidFill>
                <a:latin typeface="Calibri"/>
                <a:cs typeface="Calibri"/>
              </a:rPr>
              <a:t>ультрафиолетовые</a:t>
            </a:r>
            <a:r>
              <a:rPr sz="1800" spc="-5" dirty="0">
                <a:solidFill>
                  <a:srgbClr val="5812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1200"/>
                </a:solidFill>
                <a:latin typeface="Calibri"/>
                <a:cs typeface="Calibri"/>
              </a:rPr>
              <a:t>лучи</a:t>
            </a:r>
            <a:endParaRPr sz="1800">
              <a:latin typeface="Calibri"/>
              <a:cs typeface="Calibri"/>
            </a:endParaRPr>
          </a:p>
          <a:p>
            <a:pPr marL="428625" indent="-338455">
              <a:lnSpc>
                <a:spcPct val="100000"/>
              </a:lnSpc>
              <a:buFont typeface="Arial MT"/>
              <a:buChar char="•"/>
              <a:tabLst>
                <a:tab pos="428625" algn="l"/>
                <a:tab pos="429259" algn="l"/>
              </a:tabLst>
            </a:pPr>
            <a:r>
              <a:rPr sz="1800" spc="-5" dirty="0">
                <a:solidFill>
                  <a:srgbClr val="581200"/>
                </a:solidFill>
                <a:latin typeface="Calibri"/>
                <a:cs typeface="Calibri"/>
              </a:rPr>
              <a:t>высокая</a:t>
            </a:r>
            <a:r>
              <a:rPr sz="1800" spc="-20" dirty="0">
                <a:solidFill>
                  <a:srgbClr val="5812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1200"/>
                </a:solidFill>
                <a:latin typeface="Calibri"/>
                <a:cs typeface="Calibri"/>
              </a:rPr>
              <a:t>температура</a:t>
            </a:r>
            <a:endParaRPr sz="1800">
              <a:latin typeface="Calibri"/>
              <a:cs typeface="Calibri"/>
            </a:endParaRPr>
          </a:p>
          <a:p>
            <a:pPr marL="428625" indent="-33845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28625" algn="l"/>
                <a:tab pos="429259" algn="l"/>
              </a:tabLst>
            </a:pPr>
            <a:r>
              <a:rPr sz="1800" spc="-5" dirty="0">
                <a:solidFill>
                  <a:srgbClr val="581200"/>
                </a:solidFill>
                <a:latin typeface="Calibri"/>
                <a:cs typeface="Calibri"/>
              </a:rPr>
              <a:t>приток</a:t>
            </a:r>
            <a:r>
              <a:rPr sz="1800" dirty="0">
                <a:solidFill>
                  <a:srgbClr val="5812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81200"/>
                </a:solidFill>
                <a:latin typeface="Calibri"/>
                <a:cs typeface="Calibri"/>
              </a:rPr>
              <a:t>свежего </a:t>
            </a:r>
            <a:r>
              <a:rPr sz="1800" spc="-5" dirty="0">
                <a:solidFill>
                  <a:srgbClr val="581200"/>
                </a:solidFill>
                <a:latin typeface="Calibri"/>
                <a:cs typeface="Calibri"/>
              </a:rPr>
              <a:t>воздуха</a:t>
            </a:r>
            <a:endParaRPr sz="1800">
              <a:latin typeface="Calibri"/>
              <a:cs typeface="Calibri"/>
            </a:endParaRPr>
          </a:p>
          <a:p>
            <a:pPr marL="428625" indent="-338455">
              <a:lnSpc>
                <a:spcPct val="100000"/>
              </a:lnSpc>
              <a:buFont typeface="Arial MT"/>
              <a:buChar char="•"/>
              <a:tabLst>
                <a:tab pos="428625" algn="l"/>
                <a:tab pos="429259" algn="l"/>
              </a:tabLst>
            </a:pPr>
            <a:r>
              <a:rPr sz="1800" spc="-5" dirty="0">
                <a:solidFill>
                  <a:srgbClr val="581200"/>
                </a:solidFill>
                <a:latin typeface="Calibri"/>
                <a:cs typeface="Calibri"/>
              </a:rPr>
              <a:t>дезинфицирующие</a:t>
            </a:r>
            <a:r>
              <a:rPr sz="1800" spc="10" dirty="0">
                <a:solidFill>
                  <a:srgbClr val="5812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1200"/>
                </a:solidFill>
                <a:latin typeface="Calibri"/>
                <a:cs typeface="Calibri"/>
              </a:rPr>
              <a:t>и </a:t>
            </a:r>
            <a:r>
              <a:rPr sz="1800" spc="-5" dirty="0">
                <a:solidFill>
                  <a:srgbClr val="581200"/>
                </a:solidFill>
                <a:latin typeface="Calibri"/>
                <a:cs typeface="Calibri"/>
              </a:rPr>
              <a:t>моющие</a:t>
            </a:r>
            <a:r>
              <a:rPr sz="1800" dirty="0">
                <a:solidFill>
                  <a:srgbClr val="5812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1200"/>
                </a:solidFill>
                <a:latin typeface="Calibri"/>
                <a:cs typeface="Calibri"/>
              </a:rPr>
              <a:t>средства.</a:t>
            </a:r>
            <a:endParaRPr sz="1800">
              <a:latin typeface="Calibri"/>
              <a:cs typeface="Calibri"/>
            </a:endParaRPr>
          </a:p>
          <a:p>
            <a:pPr marL="457834" marR="390525" indent="-367665">
              <a:lnSpc>
                <a:spcPct val="100000"/>
              </a:lnSpc>
              <a:buFont typeface="Arial MT"/>
              <a:buChar char="•"/>
              <a:tabLst>
                <a:tab pos="428625" algn="l"/>
                <a:tab pos="429259" algn="l"/>
              </a:tabLst>
            </a:pPr>
            <a:r>
              <a:rPr sz="1800" spc="-5" dirty="0">
                <a:solidFill>
                  <a:srgbClr val="581200"/>
                </a:solidFill>
                <a:latin typeface="Calibri"/>
                <a:cs typeface="Calibri"/>
              </a:rPr>
              <a:t>Яркий</a:t>
            </a:r>
            <a:r>
              <a:rPr sz="1800" spc="25" dirty="0">
                <a:solidFill>
                  <a:srgbClr val="5812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1200"/>
                </a:solidFill>
                <a:latin typeface="Calibri"/>
                <a:cs typeface="Calibri"/>
              </a:rPr>
              <a:t>солнечный</a:t>
            </a:r>
            <a:r>
              <a:rPr sz="1800" spc="15" dirty="0">
                <a:solidFill>
                  <a:srgbClr val="5812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81200"/>
                </a:solidFill>
                <a:latin typeface="Calibri"/>
                <a:cs typeface="Calibri"/>
              </a:rPr>
              <a:t>свет,</a:t>
            </a:r>
            <a:r>
              <a:rPr sz="1800" spc="20" dirty="0">
                <a:solidFill>
                  <a:srgbClr val="5812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1200"/>
                </a:solidFill>
                <a:latin typeface="Calibri"/>
                <a:cs typeface="Calibri"/>
              </a:rPr>
              <a:t>спиртовые</a:t>
            </a:r>
            <a:r>
              <a:rPr sz="1800" spc="30" dirty="0">
                <a:solidFill>
                  <a:srgbClr val="5812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1200"/>
                </a:solidFill>
                <a:latin typeface="Calibri"/>
                <a:cs typeface="Calibri"/>
              </a:rPr>
              <a:t>растворы</a:t>
            </a:r>
            <a:r>
              <a:rPr sz="1800" spc="30" dirty="0">
                <a:solidFill>
                  <a:srgbClr val="5812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1200"/>
                </a:solidFill>
                <a:latin typeface="Calibri"/>
                <a:cs typeface="Calibri"/>
              </a:rPr>
              <a:t>и</a:t>
            </a:r>
            <a:r>
              <a:rPr sz="1800" spc="20" dirty="0">
                <a:solidFill>
                  <a:srgbClr val="5812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1200"/>
                </a:solidFill>
                <a:latin typeface="Calibri"/>
                <a:cs typeface="Calibri"/>
              </a:rPr>
              <a:t>кипяток</a:t>
            </a:r>
            <a:r>
              <a:rPr sz="1800" spc="15" dirty="0">
                <a:solidFill>
                  <a:srgbClr val="5812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1200"/>
                </a:solidFill>
                <a:latin typeface="Calibri"/>
                <a:cs typeface="Calibri"/>
              </a:rPr>
              <a:t>уничтожают</a:t>
            </a:r>
            <a:r>
              <a:rPr sz="1800" spc="25" dirty="0">
                <a:solidFill>
                  <a:srgbClr val="5812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1200"/>
                </a:solidFill>
                <a:latin typeface="Calibri"/>
                <a:cs typeface="Calibri"/>
              </a:rPr>
              <a:t>вирусы</a:t>
            </a:r>
            <a:r>
              <a:rPr sz="1800" spc="15" dirty="0">
                <a:solidFill>
                  <a:srgbClr val="5812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1200"/>
                </a:solidFill>
                <a:latin typeface="Calibri"/>
                <a:cs typeface="Calibri"/>
              </a:rPr>
              <a:t>мгновенно. </a:t>
            </a:r>
            <a:r>
              <a:rPr sz="1800" spc="-390" dirty="0">
                <a:solidFill>
                  <a:srgbClr val="5812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1200"/>
                </a:solidFill>
                <a:latin typeface="Calibri"/>
                <a:cs typeface="Calibri"/>
              </a:rPr>
              <a:t>В</a:t>
            </a:r>
            <a:r>
              <a:rPr sz="1800" spc="-15" dirty="0">
                <a:solidFill>
                  <a:srgbClr val="5812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1200"/>
                </a:solidFill>
                <a:latin typeface="Calibri"/>
                <a:cs typeface="Calibri"/>
              </a:rPr>
              <a:t>горячей</a:t>
            </a:r>
            <a:r>
              <a:rPr sz="1800" spc="20" dirty="0">
                <a:solidFill>
                  <a:srgbClr val="5812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1200"/>
                </a:solidFill>
                <a:latin typeface="Calibri"/>
                <a:cs typeface="Calibri"/>
              </a:rPr>
              <a:t>мыльной</a:t>
            </a:r>
            <a:r>
              <a:rPr sz="1800" spc="5" dirty="0">
                <a:solidFill>
                  <a:srgbClr val="5812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81200"/>
                </a:solidFill>
                <a:latin typeface="Calibri"/>
                <a:cs typeface="Calibri"/>
              </a:rPr>
              <a:t>воде</a:t>
            </a:r>
            <a:r>
              <a:rPr sz="1800" spc="-10" dirty="0">
                <a:solidFill>
                  <a:srgbClr val="5812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1200"/>
                </a:solidFill>
                <a:latin typeface="Calibri"/>
                <a:cs typeface="Calibri"/>
              </a:rPr>
              <a:t>они</a:t>
            </a:r>
            <a:r>
              <a:rPr sz="1800" dirty="0">
                <a:solidFill>
                  <a:srgbClr val="581200"/>
                </a:solidFill>
                <a:latin typeface="Calibri"/>
                <a:cs typeface="Calibri"/>
              </a:rPr>
              <a:t> гибнут</a:t>
            </a:r>
            <a:r>
              <a:rPr sz="1800" spc="20" dirty="0">
                <a:solidFill>
                  <a:srgbClr val="5812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81200"/>
                </a:solidFill>
                <a:latin typeface="Calibri"/>
                <a:cs typeface="Calibri"/>
              </a:rPr>
              <a:t>через</a:t>
            </a:r>
            <a:r>
              <a:rPr sz="1800" spc="15" dirty="0">
                <a:solidFill>
                  <a:srgbClr val="5812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581200"/>
                </a:solidFill>
                <a:latin typeface="Calibri"/>
                <a:cs typeface="Calibri"/>
              </a:rPr>
              <a:t>2–3</a:t>
            </a:r>
            <a:r>
              <a:rPr sz="1800" spc="-5" dirty="0">
                <a:solidFill>
                  <a:srgbClr val="581200"/>
                </a:solidFill>
                <a:latin typeface="Calibri"/>
                <a:cs typeface="Calibri"/>
              </a:rPr>
              <a:t> минуты.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908" y="557022"/>
            <a:ext cx="7914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0" dirty="0">
                <a:solidFill>
                  <a:srgbClr val="B12500"/>
                </a:solidFill>
                <a:latin typeface="Calibri Light"/>
                <a:cs typeface="Calibri Light"/>
              </a:rPr>
              <a:t>Сколько</a:t>
            </a:r>
            <a:r>
              <a:rPr sz="4000" spc="-95" dirty="0">
                <a:solidFill>
                  <a:srgbClr val="B12500"/>
                </a:solidFill>
                <a:latin typeface="Calibri Light"/>
                <a:cs typeface="Calibri Light"/>
              </a:rPr>
              <a:t> </a:t>
            </a:r>
            <a:r>
              <a:rPr sz="4000" spc="-30" dirty="0">
                <a:solidFill>
                  <a:srgbClr val="B12500"/>
                </a:solidFill>
                <a:latin typeface="Calibri Light"/>
                <a:cs typeface="Calibri Light"/>
              </a:rPr>
              <a:t>живут</a:t>
            </a:r>
            <a:r>
              <a:rPr sz="4000" spc="-95" dirty="0">
                <a:solidFill>
                  <a:srgbClr val="B12500"/>
                </a:solidFill>
                <a:latin typeface="Calibri Light"/>
                <a:cs typeface="Calibri Light"/>
              </a:rPr>
              <a:t> </a:t>
            </a:r>
            <a:r>
              <a:rPr sz="4000" spc="-30" dirty="0">
                <a:solidFill>
                  <a:srgbClr val="B12500"/>
                </a:solidFill>
                <a:latin typeface="Calibri Light"/>
                <a:cs typeface="Calibri Light"/>
              </a:rPr>
              <a:t>вирусы</a:t>
            </a:r>
            <a:r>
              <a:rPr sz="4000" spc="-100" dirty="0">
                <a:solidFill>
                  <a:srgbClr val="B12500"/>
                </a:solidFill>
                <a:latin typeface="Calibri Light"/>
                <a:cs typeface="Calibri Light"/>
              </a:rPr>
              <a:t> </a:t>
            </a:r>
            <a:r>
              <a:rPr sz="4000" spc="-20" dirty="0">
                <a:solidFill>
                  <a:srgbClr val="B12500"/>
                </a:solidFill>
                <a:latin typeface="Calibri Light"/>
                <a:cs typeface="Calibri Light"/>
              </a:rPr>
              <a:t>вне</a:t>
            </a:r>
            <a:r>
              <a:rPr sz="4000" spc="-95" dirty="0">
                <a:solidFill>
                  <a:srgbClr val="B12500"/>
                </a:solidFill>
                <a:latin typeface="Calibri Light"/>
                <a:cs typeface="Calibri Light"/>
              </a:rPr>
              <a:t> </a:t>
            </a:r>
            <a:r>
              <a:rPr sz="4000" spc="-35" dirty="0">
                <a:solidFill>
                  <a:srgbClr val="B12500"/>
                </a:solidFill>
                <a:latin typeface="Calibri Light"/>
                <a:cs typeface="Calibri Light"/>
              </a:rPr>
              <a:t>организма</a:t>
            </a:r>
            <a:endParaRPr sz="40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0447" y="1866900"/>
            <a:ext cx="3797807" cy="450037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572" y="1854707"/>
            <a:ext cx="5378196" cy="44988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1602" y="1217422"/>
            <a:ext cx="8382634" cy="3702685"/>
            <a:chOff x="371602" y="1217422"/>
            <a:chExt cx="8382634" cy="3702685"/>
          </a:xfrm>
        </p:grpSpPr>
        <p:sp>
          <p:nvSpPr>
            <p:cNvPr id="3" name="object 3"/>
            <p:cNvSpPr/>
            <p:nvPr/>
          </p:nvSpPr>
          <p:spPr>
            <a:xfrm>
              <a:off x="377952" y="1223772"/>
              <a:ext cx="8369934" cy="3689985"/>
            </a:xfrm>
            <a:custGeom>
              <a:avLst/>
              <a:gdLst/>
              <a:ahLst/>
              <a:cxnLst/>
              <a:rect l="l" t="t" r="r" b="b"/>
              <a:pathLst>
                <a:path w="8369934" h="3689985">
                  <a:moveTo>
                    <a:pt x="7754874" y="0"/>
                  </a:moveTo>
                  <a:lnTo>
                    <a:pt x="614946" y="0"/>
                  </a:lnTo>
                  <a:lnTo>
                    <a:pt x="566889" y="1850"/>
                  </a:lnTo>
                  <a:lnTo>
                    <a:pt x="519843" y="7309"/>
                  </a:lnTo>
                  <a:lnTo>
                    <a:pt x="473945" y="16241"/>
                  </a:lnTo>
                  <a:lnTo>
                    <a:pt x="429333" y="28509"/>
                  </a:lnTo>
                  <a:lnTo>
                    <a:pt x="386142" y="43976"/>
                  </a:lnTo>
                  <a:lnTo>
                    <a:pt x="344509" y="62506"/>
                  </a:lnTo>
                  <a:lnTo>
                    <a:pt x="304572" y="83961"/>
                  </a:lnTo>
                  <a:lnTo>
                    <a:pt x="266466" y="108204"/>
                  </a:lnTo>
                  <a:lnTo>
                    <a:pt x="230329" y="135100"/>
                  </a:lnTo>
                  <a:lnTo>
                    <a:pt x="196298" y="164511"/>
                  </a:lnTo>
                  <a:lnTo>
                    <a:pt x="164508" y="196301"/>
                  </a:lnTo>
                  <a:lnTo>
                    <a:pt x="135097" y="230332"/>
                  </a:lnTo>
                  <a:lnTo>
                    <a:pt x="108202" y="266469"/>
                  </a:lnTo>
                  <a:lnTo>
                    <a:pt x="83958" y="304574"/>
                  </a:lnTo>
                  <a:lnTo>
                    <a:pt x="62504" y="344510"/>
                  </a:lnTo>
                  <a:lnTo>
                    <a:pt x="43975" y="386141"/>
                  </a:lnTo>
                  <a:lnTo>
                    <a:pt x="28508" y="429331"/>
                  </a:lnTo>
                  <a:lnTo>
                    <a:pt x="16241" y="473941"/>
                  </a:lnTo>
                  <a:lnTo>
                    <a:pt x="7309" y="519836"/>
                  </a:lnTo>
                  <a:lnTo>
                    <a:pt x="1850" y="566879"/>
                  </a:lnTo>
                  <a:lnTo>
                    <a:pt x="0" y="614933"/>
                  </a:lnTo>
                  <a:lnTo>
                    <a:pt x="0" y="3074670"/>
                  </a:lnTo>
                  <a:lnTo>
                    <a:pt x="1850" y="3122724"/>
                  </a:lnTo>
                  <a:lnTo>
                    <a:pt x="7309" y="3169767"/>
                  </a:lnTo>
                  <a:lnTo>
                    <a:pt x="16241" y="3215662"/>
                  </a:lnTo>
                  <a:lnTo>
                    <a:pt x="28508" y="3260272"/>
                  </a:lnTo>
                  <a:lnTo>
                    <a:pt x="43975" y="3303462"/>
                  </a:lnTo>
                  <a:lnTo>
                    <a:pt x="62504" y="3345093"/>
                  </a:lnTo>
                  <a:lnTo>
                    <a:pt x="83958" y="3385029"/>
                  </a:lnTo>
                  <a:lnTo>
                    <a:pt x="108202" y="3423134"/>
                  </a:lnTo>
                  <a:lnTo>
                    <a:pt x="135097" y="3459271"/>
                  </a:lnTo>
                  <a:lnTo>
                    <a:pt x="164508" y="3493302"/>
                  </a:lnTo>
                  <a:lnTo>
                    <a:pt x="196298" y="3525092"/>
                  </a:lnTo>
                  <a:lnTo>
                    <a:pt x="230329" y="3554503"/>
                  </a:lnTo>
                  <a:lnTo>
                    <a:pt x="266466" y="3581399"/>
                  </a:lnTo>
                  <a:lnTo>
                    <a:pt x="304572" y="3605642"/>
                  </a:lnTo>
                  <a:lnTo>
                    <a:pt x="344509" y="3627097"/>
                  </a:lnTo>
                  <a:lnTo>
                    <a:pt x="386142" y="3645627"/>
                  </a:lnTo>
                  <a:lnTo>
                    <a:pt x="429333" y="3661094"/>
                  </a:lnTo>
                  <a:lnTo>
                    <a:pt x="473945" y="3673362"/>
                  </a:lnTo>
                  <a:lnTo>
                    <a:pt x="519843" y="3682294"/>
                  </a:lnTo>
                  <a:lnTo>
                    <a:pt x="566889" y="3687753"/>
                  </a:lnTo>
                  <a:lnTo>
                    <a:pt x="614946" y="3689604"/>
                  </a:lnTo>
                  <a:lnTo>
                    <a:pt x="7754874" y="3689604"/>
                  </a:lnTo>
                  <a:lnTo>
                    <a:pt x="7802928" y="3687753"/>
                  </a:lnTo>
                  <a:lnTo>
                    <a:pt x="7849971" y="3682294"/>
                  </a:lnTo>
                  <a:lnTo>
                    <a:pt x="7895866" y="3673362"/>
                  </a:lnTo>
                  <a:lnTo>
                    <a:pt x="7940476" y="3661094"/>
                  </a:lnTo>
                  <a:lnTo>
                    <a:pt x="7983666" y="3645627"/>
                  </a:lnTo>
                  <a:lnTo>
                    <a:pt x="8025297" y="3627097"/>
                  </a:lnTo>
                  <a:lnTo>
                    <a:pt x="8065233" y="3605642"/>
                  </a:lnTo>
                  <a:lnTo>
                    <a:pt x="8103338" y="3581399"/>
                  </a:lnTo>
                  <a:lnTo>
                    <a:pt x="8139475" y="3554503"/>
                  </a:lnTo>
                  <a:lnTo>
                    <a:pt x="8173506" y="3525092"/>
                  </a:lnTo>
                  <a:lnTo>
                    <a:pt x="8205296" y="3493302"/>
                  </a:lnTo>
                  <a:lnTo>
                    <a:pt x="8234707" y="3459271"/>
                  </a:lnTo>
                  <a:lnTo>
                    <a:pt x="8261603" y="3423134"/>
                  </a:lnTo>
                  <a:lnTo>
                    <a:pt x="8285846" y="3385029"/>
                  </a:lnTo>
                  <a:lnTo>
                    <a:pt x="8307301" y="3345093"/>
                  </a:lnTo>
                  <a:lnTo>
                    <a:pt x="8325831" y="3303462"/>
                  </a:lnTo>
                  <a:lnTo>
                    <a:pt x="8341298" y="3260272"/>
                  </a:lnTo>
                  <a:lnTo>
                    <a:pt x="8353566" y="3215662"/>
                  </a:lnTo>
                  <a:lnTo>
                    <a:pt x="8362498" y="3169767"/>
                  </a:lnTo>
                  <a:lnTo>
                    <a:pt x="8367957" y="3122724"/>
                  </a:lnTo>
                  <a:lnTo>
                    <a:pt x="8369808" y="3074670"/>
                  </a:lnTo>
                  <a:lnTo>
                    <a:pt x="8369808" y="614933"/>
                  </a:lnTo>
                  <a:lnTo>
                    <a:pt x="8367957" y="566879"/>
                  </a:lnTo>
                  <a:lnTo>
                    <a:pt x="8362498" y="519836"/>
                  </a:lnTo>
                  <a:lnTo>
                    <a:pt x="8353566" y="473941"/>
                  </a:lnTo>
                  <a:lnTo>
                    <a:pt x="8341298" y="429331"/>
                  </a:lnTo>
                  <a:lnTo>
                    <a:pt x="8325831" y="386141"/>
                  </a:lnTo>
                  <a:lnTo>
                    <a:pt x="8307301" y="344510"/>
                  </a:lnTo>
                  <a:lnTo>
                    <a:pt x="8285846" y="304574"/>
                  </a:lnTo>
                  <a:lnTo>
                    <a:pt x="8261603" y="266469"/>
                  </a:lnTo>
                  <a:lnTo>
                    <a:pt x="8234707" y="230332"/>
                  </a:lnTo>
                  <a:lnTo>
                    <a:pt x="8205296" y="196301"/>
                  </a:lnTo>
                  <a:lnTo>
                    <a:pt x="8173506" y="164511"/>
                  </a:lnTo>
                  <a:lnTo>
                    <a:pt x="8139475" y="135100"/>
                  </a:lnTo>
                  <a:lnTo>
                    <a:pt x="8103338" y="108204"/>
                  </a:lnTo>
                  <a:lnTo>
                    <a:pt x="8065233" y="83961"/>
                  </a:lnTo>
                  <a:lnTo>
                    <a:pt x="8025297" y="62506"/>
                  </a:lnTo>
                  <a:lnTo>
                    <a:pt x="7983666" y="43976"/>
                  </a:lnTo>
                  <a:lnTo>
                    <a:pt x="7940476" y="28509"/>
                  </a:lnTo>
                  <a:lnTo>
                    <a:pt x="7895866" y="16241"/>
                  </a:lnTo>
                  <a:lnTo>
                    <a:pt x="7849971" y="7309"/>
                  </a:lnTo>
                  <a:lnTo>
                    <a:pt x="7802928" y="1850"/>
                  </a:lnTo>
                  <a:lnTo>
                    <a:pt x="7754874" y="0"/>
                  </a:lnTo>
                  <a:close/>
                </a:path>
              </a:pathLst>
            </a:custGeom>
            <a:solidFill>
              <a:srgbClr val="EBB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7952" y="1223772"/>
              <a:ext cx="8369934" cy="3689985"/>
            </a:xfrm>
            <a:custGeom>
              <a:avLst/>
              <a:gdLst/>
              <a:ahLst/>
              <a:cxnLst/>
              <a:rect l="l" t="t" r="r" b="b"/>
              <a:pathLst>
                <a:path w="8369934" h="3689985">
                  <a:moveTo>
                    <a:pt x="0" y="614933"/>
                  </a:moveTo>
                  <a:lnTo>
                    <a:pt x="1850" y="566879"/>
                  </a:lnTo>
                  <a:lnTo>
                    <a:pt x="7309" y="519836"/>
                  </a:lnTo>
                  <a:lnTo>
                    <a:pt x="16241" y="473941"/>
                  </a:lnTo>
                  <a:lnTo>
                    <a:pt x="28508" y="429331"/>
                  </a:lnTo>
                  <a:lnTo>
                    <a:pt x="43975" y="386141"/>
                  </a:lnTo>
                  <a:lnTo>
                    <a:pt x="62504" y="344510"/>
                  </a:lnTo>
                  <a:lnTo>
                    <a:pt x="83958" y="304574"/>
                  </a:lnTo>
                  <a:lnTo>
                    <a:pt x="108202" y="266469"/>
                  </a:lnTo>
                  <a:lnTo>
                    <a:pt x="135097" y="230332"/>
                  </a:lnTo>
                  <a:lnTo>
                    <a:pt x="164508" y="196301"/>
                  </a:lnTo>
                  <a:lnTo>
                    <a:pt x="196298" y="164511"/>
                  </a:lnTo>
                  <a:lnTo>
                    <a:pt x="230329" y="135100"/>
                  </a:lnTo>
                  <a:lnTo>
                    <a:pt x="266466" y="108204"/>
                  </a:lnTo>
                  <a:lnTo>
                    <a:pt x="304572" y="83961"/>
                  </a:lnTo>
                  <a:lnTo>
                    <a:pt x="344509" y="62506"/>
                  </a:lnTo>
                  <a:lnTo>
                    <a:pt x="386142" y="43976"/>
                  </a:lnTo>
                  <a:lnTo>
                    <a:pt x="429333" y="28509"/>
                  </a:lnTo>
                  <a:lnTo>
                    <a:pt x="473945" y="16241"/>
                  </a:lnTo>
                  <a:lnTo>
                    <a:pt x="519843" y="7309"/>
                  </a:lnTo>
                  <a:lnTo>
                    <a:pt x="566889" y="1850"/>
                  </a:lnTo>
                  <a:lnTo>
                    <a:pt x="614946" y="0"/>
                  </a:lnTo>
                  <a:lnTo>
                    <a:pt x="7754874" y="0"/>
                  </a:lnTo>
                  <a:lnTo>
                    <a:pt x="7802928" y="1850"/>
                  </a:lnTo>
                  <a:lnTo>
                    <a:pt x="7849971" y="7309"/>
                  </a:lnTo>
                  <a:lnTo>
                    <a:pt x="7895866" y="16241"/>
                  </a:lnTo>
                  <a:lnTo>
                    <a:pt x="7940476" y="28509"/>
                  </a:lnTo>
                  <a:lnTo>
                    <a:pt x="7983666" y="43976"/>
                  </a:lnTo>
                  <a:lnTo>
                    <a:pt x="8025297" y="62506"/>
                  </a:lnTo>
                  <a:lnTo>
                    <a:pt x="8065233" y="83961"/>
                  </a:lnTo>
                  <a:lnTo>
                    <a:pt x="8103338" y="108204"/>
                  </a:lnTo>
                  <a:lnTo>
                    <a:pt x="8139475" y="135100"/>
                  </a:lnTo>
                  <a:lnTo>
                    <a:pt x="8173506" y="164511"/>
                  </a:lnTo>
                  <a:lnTo>
                    <a:pt x="8205296" y="196301"/>
                  </a:lnTo>
                  <a:lnTo>
                    <a:pt x="8234707" y="230332"/>
                  </a:lnTo>
                  <a:lnTo>
                    <a:pt x="8261603" y="266469"/>
                  </a:lnTo>
                  <a:lnTo>
                    <a:pt x="8285846" y="304574"/>
                  </a:lnTo>
                  <a:lnTo>
                    <a:pt x="8307301" y="344510"/>
                  </a:lnTo>
                  <a:lnTo>
                    <a:pt x="8325831" y="386141"/>
                  </a:lnTo>
                  <a:lnTo>
                    <a:pt x="8341298" y="429331"/>
                  </a:lnTo>
                  <a:lnTo>
                    <a:pt x="8353566" y="473941"/>
                  </a:lnTo>
                  <a:lnTo>
                    <a:pt x="8362498" y="519836"/>
                  </a:lnTo>
                  <a:lnTo>
                    <a:pt x="8367957" y="566879"/>
                  </a:lnTo>
                  <a:lnTo>
                    <a:pt x="8369808" y="614933"/>
                  </a:lnTo>
                  <a:lnTo>
                    <a:pt x="8369808" y="3074670"/>
                  </a:lnTo>
                  <a:lnTo>
                    <a:pt x="8367957" y="3122724"/>
                  </a:lnTo>
                  <a:lnTo>
                    <a:pt x="8362498" y="3169767"/>
                  </a:lnTo>
                  <a:lnTo>
                    <a:pt x="8353566" y="3215662"/>
                  </a:lnTo>
                  <a:lnTo>
                    <a:pt x="8341298" y="3260272"/>
                  </a:lnTo>
                  <a:lnTo>
                    <a:pt x="8325831" y="3303462"/>
                  </a:lnTo>
                  <a:lnTo>
                    <a:pt x="8307301" y="3345093"/>
                  </a:lnTo>
                  <a:lnTo>
                    <a:pt x="8285846" y="3385029"/>
                  </a:lnTo>
                  <a:lnTo>
                    <a:pt x="8261603" y="3423134"/>
                  </a:lnTo>
                  <a:lnTo>
                    <a:pt x="8234707" y="3459271"/>
                  </a:lnTo>
                  <a:lnTo>
                    <a:pt x="8205296" y="3493302"/>
                  </a:lnTo>
                  <a:lnTo>
                    <a:pt x="8173506" y="3525092"/>
                  </a:lnTo>
                  <a:lnTo>
                    <a:pt x="8139475" y="3554503"/>
                  </a:lnTo>
                  <a:lnTo>
                    <a:pt x="8103338" y="3581399"/>
                  </a:lnTo>
                  <a:lnTo>
                    <a:pt x="8065233" y="3605642"/>
                  </a:lnTo>
                  <a:lnTo>
                    <a:pt x="8025297" y="3627097"/>
                  </a:lnTo>
                  <a:lnTo>
                    <a:pt x="7983666" y="3645627"/>
                  </a:lnTo>
                  <a:lnTo>
                    <a:pt x="7940476" y="3661094"/>
                  </a:lnTo>
                  <a:lnTo>
                    <a:pt x="7895866" y="3673362"/>
                  </a:lnTo>
                  <a:lnTo>
                    <a:pt x="7849971" y="3682294"/>
                  </a:lnTo>
                  <a:lnTo>
                    <a:pt x="7802928" y="3687753"/>
                  </a:lnTo>
                  <a:lnTo>
                    <a:pt x="7754874" y="3689604"/>
                  </a:lnTo>
                  <a:lnTo>
                    <a:pt x="614946" y="3689604"/>
                  </a:lnTo>
                  <a:lnTo>
                    <a:pt x="566889" y="3687753"/>
                  </a:lnTo>
                  <a:lnTo>
                    <a:pt x="519843" y="3682294"/>
                  </a:lnTo>
                  <a:lnTo>
                    <a:pt x="473945" y="3673362"/>
                  </a:lnTo>
                  <a:lnTo>
                    <a:pt x="429333" y="3661094"/>
                  </a:lnTo>
                  <a:lnTo>
                    <a:pt x="386142" y="3645627"/>
                  </a:lnTo>
                  <a:lnTo>
                    <a:pt x="344509" y="3627097"/>
                  </a:lnTo>
                  <a:lnTo>
                    <a:pt x="304572" y="3605642"/>
                  </a:lnTo>
                  <a:lnTo>
                    <a:pt x="266466" y="3581399"/>
                  </a:lnTo>
                  <a:lnTo>
                    <a:pt x="230329" y="3554503"/>
                  </a:lnTo>
                  <a:lnTo>
                    <a:pt x="196298" y="3525092"/>
                  </a:lnTo>
                  <a:lnTo>
                    <a:pt x="164508" y="3493302"/>
                  </a:lnTo>
                  <a:lnTo>
                    <a:pt x="135097" y="3459271"/>
                  </a:lnTo>
                  <a:lnTo>
                    <a:pt x="108202" y="3423134"/>
                  </a:lnTo>
                  <a:lnTo>
                    <a:pt x="83958" y="3385029"/>
                  </a:lnTo>
                  <a:lnTo>
                    <a:pt x="62504" y="3345093"/>
                  </a:lnTo>
                  <a:lnTo>
                    <a:pt x="43975" y="3303462"/>
                  </a:lnTo>
                  <a:lnTo>
                    <a:pt x="28508" y="3260272"/>
                  </a:lnTo>
                  <a:lnTo>
                    <a:pt x="16241" y="3215662"/>
                  </a:lnTo>
                  <a:lnTo>
                    <a:pt x="7309" y="3169767"/>
                  </a:lnTo>
                  <a:lnTo>
                    <a:pt x="1850" y="3122724"/>
                  </a:lnTo>
                  <a:lnTo>
                    <a:pt x="0" y="3074670"/>
                  </a:lnTo>
                  <a:lnTo>
                    <a:pt x="0" y="614933"/>
                  </a:lnTo>
                  <a:close/>
                </a:path>
              </a:pathLst>
            </a:custGeom>
            <a:ln w="12699">
              <a:solidFill>
                <a:srgbClr val="AA35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79856" y="1794763"/>
            <a:ext cx="8164830" cy="2280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42060">
              <a:lnSpc>
                <a:spcPts val="4560"/>
              </a:lnSpc>
              <a:spcBef>
                <a:spcPts val="95"/>
              </a:spcBef>
            </a:pPr>
            <a:r>
              <a:rPr sz="4000" b="1" spc="-5" dirty="0">
                <a:solidFill>
                  <a:srgbClr val="B12500"/>
                </a:solidFill>
                <a:latin typeface="Calibri"/>
                <a:cs typeface="Calibri"/>
              </a:rPr>
              <a:t>Для</a:t>
            </a:r>
            <a:r>
              <a:rPr sz="4000" b="1" spc="-10" dirty="0">
                <a:solidFill>
                  <a:srgbClr val="B12500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B12500"/>
                </a:solidFill>
                <a:latin typeface="Calibri"/>
                <a:cs typeface="Calibri"/>
              </a:rPr>
              <a:t>того,</a:t>
            </a:r>
            <a:r>
              <a:rPr sz="4000" b="1" spc="-5" dirty="0">
                <a:solidFill>
                  <a:srgbClr val="B12500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B12500"/>
                </a:solidFill>
                <a:latin typeface="Calibri"/>
                <a:cs typeface="Calibri"/>
              </a:rPr>
              <a:t>чтобы </a:t>
            </a:r>
            <a:r>
              <a:rPr sz="4000" b="1" spc="-25" dirty="0">
                <a:solidFill>
                  <a:srgbClr val="B12500"/>
                </a:solidFill>
                <a:latin typeface="Calibri"/>
                <a:cs typeface="Calibri"/>
              </a:rPr>
              <a:t>избежать</a:t>
            </a:r>
            <a:endParaRPr sz="4000">
              <a:latin typeface="Calibri"/>
              <a:cs typeface="Calibri"/>
            </a:endParaRPr>
          </a:p>
          <a:p>
            <a:pPr marL="12700" marR="5080" indent="274320">
              <a:lnSpc>
                <a:spcPts val="4320"/>
              </a:lnSpc>
              <a:spcBef>
                <a:spcPts val="305"/>
              </a:spcBef>
            </a:pPr>
            <a:r>
              <a:rPr sz="4000" b="1" spc="-5" dirty="0">
                <a:solidFill>
                  <a:srgbClr val="B12500"/>
                </a:solidFill>
                <a:latin typeface="Calibri"/>
                <a:cs typeface="Calibri"/>
              </a:rPr>
              <a:t>возникновения</a:t>
            </a:r>
            <a:r>
              <a:rPr sz="4000" b="1" spc="-15" dirty="0">
                <a:solidFill>
                  <a:srgbClr val="B12500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B12500"/>
                </a:solidFill>
                <a:latin typeface="Calibri"/>
                <a:cs typeface="Calibri"/>
              </a:rPr>
              <a:t>заболевания</a:t>
            </a:r>
            <a:r>
              <a:rPr sz="4000" b="1" spc="5" dirty="0">
                <a:solidFill>
                  <a:srgbClr val="B12500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B12500"/>
                </a:solidFill>
                <a:latin typeface="Calibri"/>
                <a:cs typeface="Calibri"/>
              </a:rPr>
              <a:t>и</a:t>
            </a:r>
            <a:r>
              <a:rPr sz="4000" b="1" spc="-10" dirty="0">
                <a:solidFill>
                  <a:srgbClr val="B12500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B12500"/>
                </a:solidFill>
                <a:latin typeface="Calibri"/>
                <a:cs typeface="Calibri"/>
              </a:rPr>
              <a:t>его </a:t>
            </a:r>
            <a:r>
              <a:rPr sz="4000" b="1" spc="-15" dirty="0">
                <a:solidFill>
                  <a:srgbClr val="B12500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B12500"/>
                </a:solidFill>
                <a:latin typeface="Calibri"/>
                <a:cs typeface="Calibri"/>
              </a:rPr>
              <a:t>осложнений</a:t>
            </a:r>
            <a:r>
              <a:rPr sz="4000" b="1" spc="5" dirty="0">
                <a:solidFill>
                  <a:srgbClr val="B12500"/>
                </a:solidFill>
                <a:latin typeface="Calibri"/>
                <a:cs typeface="Calibri"/>
              </a:rPr>
              <a:t> </a:t>
            </a:r>
            <a:r>
              <a:rPr sz="4000" b="1" spc="-30" dirty="0">
                <a:solidFill>
                  <a:srgbClr val="B12500"/>
                </a:solidFill>
                <a:latin typeface="Calibri"/>
                <a:cs typeface="Calibri"/>
              </a:rPr>
              <a:t>необходимо</a:t>
            </a:r>
            <a:r>
              <a:rPr sz="4000" b="1" spc="-15" dirty="0">
                <a:solidFill>
                  <a:srgbClr val="B12500"/>
                </a:solidFill>
                <a:latin typeface="Calibri"/>
                <a:cs typeface="Calibri"/>
              </a:rPr>
              <a:t> </a:t>
            </a:r>
            <a:r>
              <a:rPr sz="4000" b="1" spc="-30" dirty="0">
                <a:solidFill>
                  <a:srgbClr val="B12500"/>
                </a:solidFill>
                <a:latin typeface="Calibri"/>
                <a:cs typeface="Calibri"/>
              </a:rPr>
              <a:t>соблюдать</a:t>
            </a:r>
            <a:endParaRPr sz="4000">
              <a:latin typeface="Calibri"/>
              <a:cs typeface="Calibri"/>
            </a:endParaRPr>
          </a:p>
          <a:p>
            <a:pPr marL="1432560">
              <a:lnSpc>
                <a:spcPts val="4260"/>
              </a:lnSpc>
            </a:pPr>
            <a:r>
              <a:rPr sz="4000" b="1" spc="-5" dirty="0">
                <a:solidFill>
                  <a:srgbClr val="B12500"/>
                </a:solidFill>
                <a:latin typeface="Calibri"/>
                <a:cs typeface="Calibri"/>
              </a:rPr>
              <a:t>ряд</a:t>
            </a:r>
            <a:r>
              <a:rPr sz="4000" b="1" spc="-10" dirty="0">
                <a:solidFill>
                  <a:srgbClr val="B12500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B12500"/>
                </a:solidFill>
                <a:latin typeface="Calibri"/>
                <a:cs typeface="Calibri"/>
              </a:rPr>
              <a:t>мер</a:t>
            </a:r>
            <a:r>
              <a:rPr sz="4000" b="1" spc="-10" dirty="0">
                <a:solidFill>
                  <a:srgbClr val="B12500"/>
                </a:solidFill>
                <a:latin typeface="Calibri"/>
                <a:cs typeface="Calibri"/>
              </a:rPr>
              <a:t> профилактики.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59070" y="4565650"/>
            <a:ext cx="4986020" cy="1104265"/>
            <a:chOff x="5259070" y="4565650"/>
            <a:chExt cx="4986020" cy="1104265"/>
          </a:xfrm>
        </p:grpSpPr>
        <p:sp>
          <p:nvSpPr>
            <p:cNvPr id="3" name="object 3"/>
            <p:cNvSpPr/>
            <p:nvPr/>
          </p:nvSpPr>
          <p:spPr>
            <a:xfrm>
              <a:off x="5265420" y="4572000"/>
              <a:ext cx="4973320" cy="1091565"/>
            </a:xfrm>
            <a:custGeom>
              <a:avLst/>
              <a:gdLst/>
              <a:ahLst/>
              <a:cxnLst/>
              <a:rect l="l" t="t" r="r" b="b"/>
              <a:pathLst>
                <a:path w="4973320" h="1091564">
                  <a:moveTo>
                    <a:pt x="4972812" y="0"/>
                  </a:moveTo>
                  <a:lnTo>
                    <a:pt x="0" y="0"/>
                  </a:lnTo>
                  <a:lnTo>
                    <a:pt x="0" y="1091184"/>
                  </a:lnTo>
                  <a:lnTo>
                    <a:pt x="4972812" y="1091184"/>
                  </a:lnTo>
                  <a:lnTo>
                    <a:pt x="4972812" y="0"/>
                  </a:lnTo>
                  <a:close/>
                </a:path>
              </a:pathLst>
            </a:custGeom>
            <a:solidFill>
              <a:srgbClr val="FFCA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65420" y="4572000"/>
              <a:ext cx="4973320" cy="1091565"/>
            </a:xfrm>
            <a:custGeom>
              <a:avLst/>
              <a:gdLst/>
              <a:ahLst/>
              <a:cxnLst/>
              <a:rect l="l" t="t" r="r" b="b"/>
              <a:pathLst>
                <a:path w="4973320" h="1091564">
                  <a:moveTo>
                    <a:pt x="0" y="1091184"/>
                  </a:moveTo>
                  <a:lnTo>
                    <a:pt x="4972812" y="1091184"/>
                  </a:lnTo>
                  <a:lnTo>
                    <a:pt x="4972812" y="0"/>
                  </a:lnTo>
                  <a:lnTo>
                    <a:pt x="0" y="0"/>
                  </a:lnTo>
                  <a:lnTo>
                    <a:pt x="0" y="1091184"/>
                  </a:lnTo>
                  <a:close/>
                </a:path>
              </a:pathLst>
            </a:custGeom>
            <a:ln w="12700">
              <a:solidFill>
                <a:srgbClr val="AA35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016253" y="3072129"/>
            <a:ext cx="4333240" cy="1047750"/>
            <a:chOff x="1016253" y="3072129"/>
            <a:chExt cx="4333240" cy="1047750"/>
          </a:xfrm>
        </p:grpSpPr>
        <p:sp>
          <p:nvSpPr>
            <p:cNvPr id="6" name="object 6"/>
            <p:cNvSpPr/>
            <p:nvPr/>
          </p:nvSpPr>
          <p:spPr>
            <a:xfrm>
              <a:off x="1022603" y="3078479"/>
              <a:ext cx="4320540" cy="1035050"/>
            </a:xfrm>
            <a:custGeom>
              <a:avLst/>
              <a:gdLst/>
              <a:ahLst/>
              <a:cxnLst/>
              <a:rect l="l" t="t" r="r" b="b"/>
              <a:pathLst>
                <a:path w="4320540" h="1035050">
                  <a:moveTo>
                    <a:pt x="4320540" y="0"/>
                  </a:moveTo>
                  <a:lnTo>
                    <a:pt x="0" y="0"/>
                  </a:lnTo>
                  <a:lnTo>
                    <a:pt x="0" y="1034796"/>
                  </a:lnTo>
                  <a:lnTo>
                    <a:pt x="4320540" y="1034796"/>
                  </a:lnTo>
                  <a:lnTo>
                    <a:pt x="4320540" y="0"/>
                  </a:lnTo>
                  <a:close/>
                </a:path>
              </a:pathLst>
            </a:custGeom>
            <a:solidFill>
              <a:srgbClr val="FFCA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2603" y="3078479"/>
              <a:ext cx="4320540" cy="1035050"/>
            </a:xfrm>
            <a:custGeom>
              <a:avLst/>
              <a:gdLst/>
              <a:ahLst/>
              <a:cxnLst/>
              <a:rect l="l" t="t" r="r" b="b"/>
              <a:pathLst>
                <a:path w="4320540" h="1035050">
                  <a:moveTo>
                    <a:pt x="0" y="1034796"/>
                  </a:moveTo>
                  <a:lnTo>
                    <a:pt x="4320540" y="1034796"/>
                  </a:lnTo>
                  <a:lnTo>
                    <a:pt x="4320540" y="0"/>
                  </a:lnTo>
                  <a:lnTo>
                    <a:pt x="0" y="0"/>
                  </a:lnTo>
                  <a:lnTo>
                    <a:pt x="0" y="1034796"/>
                  </a:lnTo>
                  <a:close/>
                </a:path>
              </a:pathLst>
            </a:custGeom>
            <a:ln w="12699">
              <a:solidFill>
                <a:srgbClr val="AA35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747772" y="237743"/>
            <a:ext cx="4852670" cy="1478280"/>
            <a:chOff x="2747772" y="237743"/>
            <a:chExt cx="4852670" cy="1478280"/>
          </a:xfrm>
        </p:grpSpPr>
        <p:sp>
          <p:nvSpPr>
            <p:cNvPr id="9" name="object 9"/>
            <p:cNvSpPr/>
            <p:nvPr/>
          </p:nvSpPr>
          <p:spPr>
            <a:xfrm>
              <a:off x="2766822" y="256793"/>
              <a:ext cx="4814570" cy="1440180"/>
            </a:xfrm>
            <a:custGeom>
              <a:avLst/>
              <a:gdLst/>
              <a:ahLst/>
              <a:cxnLst/>
              <a:rect l="l" t="t" r="r" b="b"/>
              <a:pathLst>
                <a:path w="4814570" h="1440180">
                  <a:moveTo>
                    <a:pt x="2407157" y="0"/>
                  </a:moveTo>
                  <a:lnTo>
                    <a:pt x="2336183" y="307"/>
                  </a:lnTo>
                  <a:lnTo>
                    <a:pt x="2265719" y="1222"/>
                  </a:lnTo>
                  <a:lnTo>
                    <a:pt x="2195792" y="2738"/>
                  </a:lnTo>
                  <a:lnTo>
                    <a:pt x="2126432" y="4845"/>
                  </a:lnTo>
                  <a:lnTo>
                    <a:pt x="2057666" y="7535"/>
                  </a:lnTo>
                  <a:lnTo>
                    <a:pt x="1989523" y="10800"/>
                  </a:lnTo>
                  <a:lnTo>
                    <a:pt x="1922031" y="14632"/>
                  </a:lnTo>
                  <a:lnTo>
                    <a:pt x="1855218" y="19021"/>
                  </a:lnTo>
                  <a:lnTo>
                    <a:pt x="1789113" y="23959"/>
                  </a:lnTo>
                  <a:lnTo>
                    <a:pt x="1723743" y="29438"/>
                  </a:lnTo>
                  <a:lnTo>
                    <a:pt x="1659137" y="35450"/>
                  </a:lnTo>
                  <a:lnTo>
                    <a:pt x="1595323" y="41986"/>
                  </a:lnTo>
                  <a:lnTo>
                    <a:pt x="1532329" y="49037"/>
                  </a:lnTo>
                  <a:lnTo>
                    <a:pt x="1470183" y="56596"/>
                  </a:lnTo>
                  <a:lnTo>
                    <a:pt x="1408915" y="64653"/>
                  </a:lnTo>
                  <a:lnTo>
                    <a:pt x="1348551" y="73200"/>
                  </a:lnTo>
                  <a:lnTo>
                    <a:pt x="1289120" y="82230"/>
                  </a:lnTo>
                  <a:lnTo>
                    <a:pt x="1230651" y="91732"/>
                  </a:lnTo>
                  <a:lnTo>
                    <a:pt x="1173171" y="101699"/>
                  </a:lnTo>
                  <a:lnTo>
                    <a:pt x="1116709" y="112123"/>
                  </a:lnTo>
                  <a:lnTo>
                    <a:pt x="1061293" y="122995"/>
                  </a:lnTo>
                  <a:lnTo>
                    <a:pt x="1006951" y="134306"/>
                  </a:lnTo>
                  <a:lnTo>
                    <a:pt x="953712" y="146048"/>
                  </a:lnTo>
                  <a:lnTo>
                    <a:pt x="901603" y="158213"/>
                  </a:lnTo>
                  <a:lnTo>
                    <a:pt x="850654" y="170793"/>
                  </a:lnTo>
                  <a:lnTo>
                    <a:pt x="800891" y="183777"/>
                  </a:lnTo>
                  <a:lnTo>
                    <a:pt x="752344" y="197160"/>
                  </a:lnTo>
                  <a:lnTo>
                    <a:pt x="705040" y="210931"/>
                  </a:lnTo>
                  <a:lnTo>
                    <a:pt x="659008" y="225082"/>
                  </a:lnTo>
                  <a:lnTo>
                    <a:pt x="614276" y="239605"/>
                  </a:lnTo>
                  <a:lnTo>
                    <a:pt x="570873" y="254492"/>
                  </a:lnTo>
                  <a:lnTo>
                    <a:pt x="528825" y="269734"/>
                  </a:lnTo>
                  <a:lnTo>
                    <a:pt x="488163" y="285323"/>
                  </a:lnTo>
                  <a:lnTo>
                    <a:pt x="448913" y="301249"/>
                  </a:lnTo>
                  <a:lnTo>
                    <a:pt x="411104" y="317506"/>
                  </a:lnTo>
                  <a:lnTo>
                    <a:pt x="374765" y="334083"/>
                  </a:lnTo>
                  <a:lnTo>
                    <a:pt x="339924" y="350974"/>
                  </a:lnTo>
                  <a:lnTo>
                    <a:pt x="274846" y="385659"/>
                  </a:lnTo>
                  <a:lnTo>
                    <a:pt x="216097" y="421495"/>
                  </a:lnTo>
                  <a:lnTo>
                    <a:pt x="163902" y="458412"/>
                  </a:lnTo>
                  <a:lnTo>
                    <a:pt x="118488" y="496344"/>
                  </a:lnTo>
                  <a:lnTo>
                    <a:pt x="80080" y="535224"/>
                  </a:lnTo>
                  <a:lnTo>
                    <a:pt x="48904" y="574983"/>
                  </a:lnTo>
                  <a:lnTo>
                    <a:pt x="25186" y="615554"/>
                  </a:lnTo>
                  <a:lnTo>
                    <a:pt x="9151" y="656869"/>
                  </a:lnTo>
                  <a:lnTo>
                    <a:pt x="1026" y="698861"/>
                  </a:lnTo>
                  <a:lnTo>
                    <a:pt x="0" y="720089"/>
                  </a:lnTo>
                  <a:lnTo>
                    <a:pt x="1026" y="741318"/>
                  </a:lnTo>
                  <a:lnTo>
                    <a:pt x="9151" y="783310"/>
                  </a:lnTo>
                  <a:lnTo>
                    <a:pt x="25186" y="824625"/>
                  </a:lnTo>
                  <a:lnTo>
                    <a:pt x="48904" y="865196"/>
                  </a:lnTo>
                  <a:lnTo>
                    <a:pt x="80080" y="904955"/>
                  </a:lnTo>
                  <a:lnTo>
                    <a:pt x="118488" y="943835"/>
                  </a:lnTo>
                  <a:lnTo>
                    <a:pt x="163902" y="981767"/>
                  </a:lnTo>
                  <a:lnTo>
                    <a:pt x="216097" y="1018684"/>
                  </a:lnTo>
                  <a:lnTo>
                    <a:pt x="274846" y="1054520"/>
                  </a:lnTo>
                  <a:lnTo>
                    <a:pt x="339924" y="1089205"/>
                  </a:lnTo>
                  <a:lnTo>
                    <a:pt x="374765" y="1106096"/>
                  </a:lnTo>
                  <a:lnTo>
                    <a:pt x="411104" y="1122673"/>
                  </a:lnTo>
                  <a:lnTo>
                    <a:pt x="448913" y="1138930"/>
                  </a:lnTo>
                  <a:lnTo>
                    <a:pt x="488163" y="1154856"/>
                  </a:lnTo>
                  <a:lnTo>
                    <a:pt x="528825" y="1170445"/>
                  </a:lnTo>
                  <a:lnTo>
                    <a:pt x="570873" y="1185687"/>
                  </a:lnTo>
                  <a:lnTo>
                    <a:pt x="614276" y="1200574"/>
                  </a:lnTo>
                  <a:lnTo>
                    <a:pt x="659008" y="1215097"/>
                  </a:lnTo>
                  <a:lnTo>
                    <a:pt x="705040" y="1229248"/>
                  </a:lnTo>
                  <a:lnTo>
                    <a:pt x="752344" y="1243019"/>
                  </a:lnTo>
                  <a:lnTo>
                    <a:pt x="800891" y="1256402"/>
                  </a:lnTo>
                  <a:lnTo>
                    <a:pt x="850654" y="1269386"/>
                  </a:lnTo>
                  <a:lnTo>
                    <a:pt x="901603" y="1281966"/>
                  </a:lnTo>
                  <a:lnTo>
                    <a:pt x="953712" y="1294131"/>
                  </a:lnTo>
                  <a:lnTo>
                    <a:pt x="1006951" y="1305873"/>
                  </a:lnTo>
                  <a:lnTo>
                    <a:pt x="1061293" y="1317184"/>
                  </a:lnTo>
                  <a:lnTo>
                    <a:pt x="1116709" y="1328056"/>
                  </a:lnTo>
                  <a:lnTo>
                    <a:pt x="1173171" y="1338480"/>
                  </a:lnTo>
                  <a:lnTo>
                    <a:pt x="1230651" y="1348447"/>
                  </a:lnTo>
                  <a:lnTo>
                    <a:pt x="1289120" y="1357949"/>
                  </a:lnTo>
                  <a:lnTo>
                    <a:pt x="1348551" y="1366979"/>
                  </a:lnTo>
                  <a:lnTo>
                    <a:pt x="1408915" y="1375526"/>
                  </a:lnTo>
                  <a:lnTo>
                    <a:pt x="1470183" y="1383583"/>
                  </a:lnTo>
                  <a:lnTo>
                    <a:pt x="1532329" y="1391142"/>
                  </a:lnTo>
                  <a:lnTo>
                    <a:pt x="1595323" y="1398193"/>
                  </a:lnTo>
                  <a:lnTo>
                    <a:pt x="1659137" y="1404729"/>
                  </a:lnTo>
                  <a:lnTo>
                    <a:pt x="1723743" y="1410741"/>
                  </a:lnTo>
                  <a:lnTo>
                    <a:pt x="1789113" y="1416220"/>
                  </a:lnTo>
                  <a:lnTo>
                    <a:pt x="1855218" y="1421158"/>
                  </a:lnTo>
                  <a:lnTo>
                    <a:pt x="1922031" y="1425547"/>
                  </a:lnTo>
                  <a:lnTo>
                    <a:pt x="1989523" y="1429379"/>
                  </a:lnTo>
                  <a:lnTo>
                    <a:pt x="2057666" y="1432644"/>
                  </a:lnTo>
                  <a:lnTo>
                    <a:pt x="2126432" y="1435334"/>
                  </a:lnTo>
                  <a:lnTo>
                    <a:pt x="2195792" y="1437441"/>
                  </a:lnTo>
                  <a:lnTo>
                    <a:pt x="2265719" y="1438957"/>
                  </a:lnTo>
                  <a:lnTo>
                    <a:pt x="2336183" y="1439872"/>
                  </a:lnTo>
                  <a:lnTo>
                    <a:pt x="2407157" y="1440179"/>
                  </a:lnTo>
                  <a:lnTo>
                    <a:pt x="2478132" y="1439872"/>
                  </a:lnTo>
                  <a:lnTo>
                    <a:pt x="2548596" y="1438957"/>
                  </a:lnTo>
                  <a:lnTo>
                    <a:pt x="2618523" y="1437441"/>
                  </a:lnTo>
                  <a:lnTo>
                    <a:pt x="2687883" y="1435334"/>
                  </a:lnTo>
                  <a:lnTo>
                    <a:pt x="2756649" y="1432644"/>
                  </a:lnTo>
                  <a:lnTo>
                    <a:pt x="2824792" y="1429379"/>
                  </a:lnTo>
                  <a:lnTo>
                    <a:pt x="2892284" y="1425547"/>
                  </a:lnTo>
                  <a:lnTo>
                    <a:pt x="2959097" y="1421158"/>
                  </a:lnTo>
                  <a:lnTo>
                    <a:pt x="3025202" y="1416220"/>
                  </a:lnTo>
                  <a:lnTo>
                    <a:pt x="3090572" y="1410741"/>
                  </a:lnTo>
                  <a:lnTo>
                    <a:pt x="3155178" y="1404729"/>
                  </a:lnTo>
                  <a:lnTo>
                    <a:pt x="3218992" y="1398193"/>
                  </a:lnTo>
                  <a:lnTo>
                    <a:pt x="3281986" y="1391142"/>
                  </a:lnTo>
                  <a:lnTo>
                    <a:pt x="3344132" y="1383583"/>
                  </a:lnTo>
                  <a:lnTo>
                    <a:pt x="3405400" y="1375526"/>
                  </a:lnTo>
                  <a:lnTo>
                    <a:pt x="3465764" y="1366979"/>
                  </a:lnTo>
                  <a:lnTo>
                    <a:pt x="3525195" y="1357949"/>
                  </a:lnTo>
                  <a:lnTo>
                    <a:pt x="3583664" y="1348447"/>
                  </a:lnTo>
                  <a:lnTo>
                    <a:pt x="3641144" y="1338480"/>
                  </a:lnTo>
                  <a:lnTo>
                    <a:pt x="3697606" y="1328056"/>
                  </a:lnTo>
                  <a:lnTo>
                    <a:pt x="3753022" y="1317184"/>
                  </a:lnTo>
                  <a:lnTo>
                    <a:pt x="3807364" y="1305873"/>
                  </a:lnTo>
                  <a:lnTo>
                    <a:pt x="3860603" y="1294131"/>
                  </a:lnTo>
                  <a:lnTo>
                    <a:pt x="3912712" y="1281966"/>
                  </a:lnTo>
                  <a:lnTo>
                    <a:pt x="3963661" y="1269386"/>
                  </a:lnTo>
                  <a:lnTo>
                    <a:pt x="4013424" y="1256402"/>
                  </a:lnTo>
                  <a:lnTo>
                    <a:pt x="4061971" y="1243019"/>
                  </a:lnTo>
                  <a:lnTo>
                    <a:pt x="4109275" y="1229248"/>
                  </a:lnTo>
                  <a:lnTo>
                    <a:pt x="4155307" y="1215097"/>
                  </a:lnTo>
                  <a:lnTo>
                    <a:pt x="4200039" y="1200574"/>
                  </a:lnTo>
                  <a:lnTo>
                    <a:pt x="4243442" y="1185687"/>
                  </a:lnTo>
                  <a:lnTo>
                    <a:pt x="4285490" y="1170445"/>
                  </a:lnTo>
                  <a:lnTo>
                    <a:pt x="4326152" y="1154856"/>
                  </a:lnTo>
                  <a:lnTo>
                    <a:pt x="4365402" y="1138930"/>
                  </a:lnTo>
                  <a:lnTo>
                    <a:pt x="4403211" y="1122673"/>
                  </a:lnTo>
                  <a:lnTo>
                    <a:pt x="4439550" y="1106096"/>
                  </a:lnTo>
                  <a:lnTo>
                    <a:pt x="4474391" y="1089205"/>
                  </a:lnTo>
                  <a:lnTo>
                    <a:pt x="4539469" y="1054520"/>
                  </a:lnTo>
                  <a:lnTo>
                    <a:pt x="4598218" y="1018684"/>
                  </a:lnTo>
                  <a:lnTo>
                    <a:pt x="4650413" y="981767"/>
                  </a:lnTo>
                  <a:lnTo>
                    <a:pt x="4695827" y="943835"/>
                  </a:lnTo>
                  <a:lnTo>
                    <a:pt x="4734235" y="904955"/>
                  </a:lnTo>
                  <a:lnTo>
                    <a:pt x="4765411" y="865196"/>
                  </a:lnTo>
                  <a:lnTo>
                    <a:pt x="4789129" y="824625"/>
                  </a:lnTo>
                  <a:lnTo>
                    <a:pt x="4805164" y="783310"/>
                  </a:lnTo>
                  <a:lnTo>
                    <a:pt x="4813289" y="741318"/>
                  </a:lnTo>
                  <a:lnTo>
                    <a:pt x="4814316" y="720089"/>
                  </a:lnTo>
                  <a:lnTo>
                    <a:pt x="4813289" y="698861"/>
                  </a:lnTo>
                  <a:lnTo>
                    <a:pt x="4805164" y="656869"/>
                  </a:lnTo>
                  <a:lnTo>
                    <a:pt x="4789129" y="615554"/>
                  </a:lnTo>
                  <a:lnTo>
                    <a:pt x="4765411" y="574983"/>
                  </a:lnTo>
                  <a:lnTo>
                    <a:pt x="4734235" y="535224"/>
                  </a:lnTo>
                  <a:lnTo>
                    <a:pt x="4695827" y="496344"/>
                  </a:lnTo>
                  <a:lnTo>
                    <a:pt x="4650413" y="458412"/>
                  </a:lnTo>
                  <a:lnTo>
                    <a:pt x="4598218" y="421495"/>
                  </a:lnTo>
                  <a:lnTo>
                    <a:pt x="4539469" y="385659"/>
                  </a:lnTo>
                  <a:lnTo>
                    <a:pt x="4474391" y="350974"/>
                  </a:lnTo>
                  <a:lnTo>
                    <a:pt x="4439550" y="334083"/>
                  </a:lnTo>
                  <a:lnTo>
                    <a:pt x="4403211" y="317506"/>
                  </a:lnTo>
                  <a:lnTo>
                    <a:pt x="4365402" y="301249"/>
                  </a:lnTo>
                  <a:lnTo>
                    <a:pt x="4326152" y="285323"/>
                  </a:lnTo>
                  <a:lnTo>
                    <a:pt x="4285490" y="269734"/>
                  </a:lnTo>
                  <a:lnTo>
                    <a:pt x="4243442" y="254492"/>
                  </a:lnTo>
                  <a:lnTo>
                    <a:pt x="4200039" y="239605"/>
                  </a:lnTo>
                  <a:lnTo>
                    <a:pt x="4155307" y="225082"/>
                  </a:lnTo>
                  <a:lnTo>
                    <a:pt x="4109275" y="210931"/>
                  </a:lnTo>
                  <a:lnTo>
                    <a:pt x="4061971" y="197160"/>
                  </a:lnTo>
                  <a:lnTo>
                    <a:pt x="4013424" y="183777"/>
                  </a:lnTo>
                  <a:lnTo>
                    <a:pt x="3963661" y="170793"/>
                  </a:lnTo>
                  <a:lnTo>
                    <a:pt x="3912712" y="158213"/>
                  </a:lnTo>
                  <a:lnTo>
                    <a:pt x="3860603" y="146048"/>
                  </a:lnTo>
                  <a:lnTo>
                    <a:pt x="3807364" y="134306"/>
                  </a:lnTo>
                  <a:lnTo>
                    <a:pt x="3753022" y="122995"/>
                  </a:lnTo>
                  <a:lnTo>
                    <a:pt x="3697606" y="112123"/>
                  </a:lnTo>
                  <a:lnTo>
                    <a:pt x="3641144" y="101699"/>
                  </a:lnTo>
                  <a:lnTo>
                    <a:pt x="3583664" y="91732"/>
                  </a:lnTo>
                  <a:lnTo>
                    <a:pt x="3525195" y="82230"/>
                  </a:lnTo>
                  <a:lnTo>
                    <a:pt x="3465764" y="73200"/>
                  </a:lnTo>
                  <a:lnTo>
                    <a:pt x="3405400" y="64653"/>
                  </a:lnTo>
                  <a:lnTo>
                    <a:pt x="3344132" y="56596"/>
                  </a:lnTo>
                  <a:lnTo>
                    <a:pt x="3281986" y="49037"/>
                  </a:lnTo>
                  <a:lnTo>
                    <a:pt x="3218992" y="41986"/>
                  </a:lnTo>
                  <a:lnTo>
                    <a:pt x="3155178" y="35450"/>
                  </a:lnTo>
                  <a:lnTo>
                    <a:pt x="3090572" y="29438"/>
                  </a:lnTo>
                  <a:lnTo>
                    <a:pt x="3025202" y="23959"/>
                  </a:lnTo>
                  <a:lnTo>
                    <a:pt x="2959097" y="19021"/>
                  </a:lnTo>
                  <a:lnTo>
                    <a:pt x="2892284" y="14632"/>
                  </a:lnTo>
                  <a:lnTo>
                    <a:pt x="2824792" y="10800"/>
                  </a:lnTo>
                  <a:lnTo>
                    <a:pt x="2756649" y="7535"/>
                  </a:lnTo>
                  <a:lnTo>
                    <a:pt x="2687883" y="4845"/>
                  </a:lnTo>
                  <a:lnTo>
                    <a:pt x="2618523" y="2738"/>
                  </a:lnTo>
                  <a:lnTo>
                    <a:pt x="2548596" y="1222"/>
                  </a:lnTo>
                  <a:lnTo>
                    <a:pt x="2478132" y="307"/>
                  </a:lnTo>
                  <a:lnTo>
                    <a:pt x="240715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66822" y="256793"/>
              <a:ext cx="4814570" cy="1440180"/>
            </a:xfrm>
            <a:custGeom>
              <a:avLst/>
              <a:gdLst/>
              <a:ahLst/>
              <a:cxnLst/>
              <a:rect l="l" t="t" r="r" b="b"/>
              <a:pathLst>
                <a:path w="4814570" h="1440180">
                  <a:moveTo>
                    <a:pt x="0" y="720089"/>
                  </a:moveTo>
                  <a:lnTo>
                    <a:pt x="4086" y="677784"/>
                  </a:lnTo>
                  <a:lnTo>
                    <a:pt x="16194" y="636122"/>
                  </a:lnTo>
                  <a:lnTo>
                    <a:pt x="36099" y="595171"/>
                  </a:lnTo>
                  <a:lnTo>
                    <a:pt x="63574" y="554998"/>
                  </a:lnTo>
                  <a:lnTo>
                    <a:pt x="98394" y="515670"/>
                  </a:lnTo>
                  <a:lnTo>
                    <a:pt x="140334" y="477256"/>
                  </a:lnTo>
                  <a:lnTo>
                    <a:pt x="189166" y="439822"/>
                  </a:lnTo>
                  <a:lnTo>
                    <a:pt x="244666" y="403437"/>
                  </a:lnTo>
                  <a:lnTo>
                    <a:pt x="306608" y="368169"/>
                  </a:lnTo>
                  <a:lnTo>
                    <a:pt x="374765" y="334083"/>
                  </a:lnTo>
                  <a:lnTo>
                    <a:pt x="411104" y="317506"/>
                  </a:lnTo>
                  <a:lnTo>
                    <a:pt x="448913" y="301249"/>
                  </a:lnTo>
                  <a:lnTo>
                    <a:pt x="488163" y="285323"/>
                  </a:lnTo>
                  <a:lnTo>
                    <a:pt x="528825" y="269734"/>
                  </a:lnTo>
                  <a:lnTo>
                    <a:pt x="570873" y="254492"/>
                  </a:lnTo>
                  <a:lnTo>
                    <a:pt x="614276" y="239605"/>
                  </a:lnTo>
                  <a:lnTo>
                    <a:pt x="659008" y="225082"/>
                  </a:lnTo>
                  <a:lnTo>
                    <a:pt x="705040" y="210931"/>
                  </a:lnTo>
                  <a:lnTo>
                    <a:pt x="752344" y="197160"/>
                  </a:lnTo>
                  <a:lnTo>
                    <a:pt x="800891" y="183777"/>
                  </a:lnTo>
                  <a:lnTo>
                    <a:pt x="850654" y="170793"/>
                  </a:lnTo>
                  <a:lnTo>
                    <a:pt x="901603" y="158213"/>
                  </a:lnTo>
                  <a:lnTo>
                    <a:pt x="953712" y="146048"/>
                  </a:lnTo>
                  <a:lnTo>
                    <a:pt x="1006951" y="134306"/>
                  </a:lnTo>
                  <a:lnTo>
                    <a:pt x="1061293" y="122995"/>
                  </a:lnTo>
                  <a:lnTo>
                    <a:pt x="1116709" y="112123"/>
                  </a:lnTo>
                  <a:lnTo>
                    <a:pt x="1173171" y="101699"/>
                  </a:lnTo>
                  <a:lnTo>
                    <a:pt x="1230651" y="91732"/>
                  </a:lnTo>
                  <a:lnTo>
                    <a:pt x="1289120" y="82230"/>
                  </a:lnTo>
                  <a:lnTo>
                    <a:pt x="1348551" y="73200"/>
                  </a:lnTo>
                  <a:lnTo>
                    <a:pt x="1408915" y="64653"/>
                  </a:lnTo>
                  <a:lnTo>
                    <a:pt x="1470183" y="56596"/>
                  </a:lnTo>
                  <a:lnTo>
                    <a:pt x="1532329" y="49037"/>
                  </a:lnTo>
                  <a:lnTo>
                    <a:pt x="1595323" y="41986"/>
                  </a:lnTo>
                  <a:lnTo>
                    <a:pt x="1659137" y="35450"/>
                  </a:lnTo>
                  <a:lnTo>
                    <a:pt x="1723743" y="29438"/>
                  </a:lnTo>
                  <a:lnTo>
                    <a:pt x="1789113" y="23959"/>
                  </a:lnTo>
                  <a:lnTo>
                    <a:pt x="1855218" y="19021"/>
                  </a:lnTo>
                  <a:lnTo>
                    <a:pt x="1922031" y="14632"/>
                  </a:lnTo>
                  <a:lnTo>
                    <a:pt x="1989523" y="10800"/>
                  </a:lnTo>
                  <a:lnTo>
                    <a:pt x="2057666" y="7535"/>
                  </a:lnTo>
                  <a:lnTo>
                    <a:pt x="2126432" y="4845"/>
                  </a:lnTo>
                  <a:lnTo>
                    <a:pt x="2195792" y="2738"/>
                  </a:lnTo>
                  <a:lnTo>
                    <a:pt x="2265719" y="1222"/>
                  </a:lnTo>
                  <a:lnTo>
                    <a:pt x="2336183" y="307"/>
                  </a:lnTo>
                  <a:lnTo>
                    <a:pt x="2407157" y="0"/>
                  </a:lnTo>
                  <a:lnTo>
                    <a:pt x="2478132" y="307"/>
                  </a:lnTo>
                  <a:lnTo>
                    <a:pt x="2548596" y="1222"/>
                  </a:lnTo>
                  <a:lnTo>
                    <a:pt x="2618523" y="2738"/>
                  </a:lnTo>
                  <a:lnTo>
                    <a:pt x="2687883" y="4845"/>
                  </a:lnTo>
                  <a:lnTo>
                    <a:pt x="2756649" y="7535"/>
                  </a:lnTo>
                  <a:lnTo>
                    <a:pt x="2824792" y="10800"/>
                  </a:lnTo>
                  <a:lnTo>
                    <a:pt x="2892284" y="14632"/>
                  </a:lnTo>
                  <a:lnTo>
                    <a:pt x="2959097" y="19021"/>
                  </a:lnTo>
                  <a:lnTo>
                    <a:pt x="3025202" y="23959"/>
                  </a:lnTo>
                  <a:lnTo>
                    <a:pt x="3090572" y="29438"/>
                  </a:lnTo>
                  <a:lnTo>
                    <a:pt x="3155178" y="35450"/>
                  </a:lnTo>
                  <a:lnTo>
                    <a:pt x="3218992" y="41986"/>
                  </a:lnTo>
                  <a:lnTo>
                    <a:pt x="3281986" y="49037"/>
                  </a:lnTo>
                  <a:lnTo>
                    <a:pt x="3344132" y="56596"/>
                  </a:lnTo>
                  <a:lnTo>
                    <a:pt x="3405400" y="64653"/>
                  </a:lnTo>
                  <a:lnTo>
                    <a:pt x="3465764" y="73200"/>
                  </a:lnTo>
                  <a:lnTo>
                    <a:pt x="3525195" y="82230"/>
                  </a:lnTo>
                  <a:lnTo>
                    <a:pt x="3583664" y="91732"/>
                  </a:lnTo>
                  <a:lnTo>
                    <a:pt x="3641144" y="101699"/>
                  </a:lnTo>
                  <a:lnTo>
                    <a:pt x="3697606" y="112123"/>
                  </a:lnTo>
                  <a:lnTo>
                    <a:pt x="3753022" y="122995"/>
                  </a:lnTo>
                  <a:lnTo>
                    <a:pt x="3807364" y="134306"/>
                  </a:lnTo>
                  <a:lnTo>
                    <a:pt x="3860603" y="146048"/>
                  </a:lnTo>
                  <a:lnTo>
                    <a:pt x="3912712" y="158213"/>
                  </a:lnTo>
                  <a:lnTo>
                    <a:pt x="3963661" y="170793"/>
                  </a:lnTo>
                  <a:lnTo>
                    <a:pt x="4013424" y="183777"/>
                  </a:lnTo>
                  <a:lnTo>
                    <a:pt x="4061971" y="197160"/>
                  </a:lnTo>
                  <a:lnTo>
                    <a:pt x="4109275" y="210931"/>
                  </a:lnTo>
                  <a:lnTo>
                    <a:pt x="4155307" y="225082"/>
                  </a:lnTo>
                  <a:lnTo>
                    <a:pt x="4200039" y="239605"/>
                  </a:lnTo>
                  <a:lnTo>
                    <a:pt x="4243442" y="254492"/>
                  </a:lnTo>
                  <a:lnTo>
                    <a:pt x="4285490" y="269734"/>
                  </a:lnTo>
                  <a:lnTo>
                    <a:pt x="4326152" y="285323"/>
                  </a:lnTo>
                  <a:lnTo>
                    <a:pt x="4365402" y="301249"/>
                  </a:lnTo>
                  <a:lnTo>
                    <a:pt x="4403211" y="317506"/>
                  </a:lnTo>
                  <a:lnTo>
                    <a:pt x="4439550" y="334083"/>
                  </a:lnTo>
                  <a:lnTo>
                    <a:pt x="4474391" y="350974"/>
                  </a:lnTo>
                  <a:lnTo>
                    <a:pt x="4539469" y="385659"/>
                  </a:lnTo>
                  <a:lnTo>
                    <a:pt x="4598218" y="421495"/>
                  </a:lnTo>
                  <a:lnTo>
                    <a:pt x="4650413" y="458412"/>
                  </a:lnTo>
                  <a:lnTo>
                    <a:pt x="4695827" y="496344"/>
                  </a:lnTo>
                  <a:lnTo>
                    <a:pt x="4734235" y="535224"/>
                  </a:lnTo>
                  <a:lnTo>
                    <a:pt x="4765411" y="574983"/>
                  </a:lnTo>
                  <a:lnTo>
                    <a:pt x="4789129" y="615554"/>
                  </a:lnTo>
                  <a:lnTo>
                    <a:pt x="4805164" y="656869"/>
                  </a:lnTo>
                  <a:lnTo>
                    <a:pt x="4813289" y="698861"/>
                  </a:lnTo>
                  <a:lnTo>
                    <a:pt x="4814316" y="720089"/>
                  </a:lnTo>
                  <a:lnTo>
                    <a:pt x="4813289" y="741318"/>
                  </a:lnTo>
                  <a:lnTo>
                    <a:pt x="4805164" y="783310"/>
                  </a:lnTo>
                  <a:lnTo>
                    <a:pt x="4789129" y="824625"/>
                  </a:lnTo>
                  <a:lnTo>
                    <a:pt x="4765411" y="865196"/>
                  </a:lnTo>
                  <a:lnTo>
                    <a:pt x="4734235" y="904955"/>
                  </a:lnTo>
                  <a:lnTo>
                    <a:pt x="4695827" y="943835"/>
                  </a:lnTo>
                  <a:lnTo>
                    <a:pt x="4650413" y="981767"/>
                  </a:lnTo>
                  <a:lnTo>
                    <a:pt x="4598218" y="1018684"/>
                  </a:lnTo>
                  <a:lnTo>
                    <a:pt x="4539469" y="1054520"/>
                  </a:lnTo>
                  <a:lnTo>
                    <a:pt x="4474391" y="1089205"/>
                  </a:lnTo>
                  <a:lnTo>
                    <a:pt x="4439550" y="1106096"/>
                  </a:lnTo>
                  <a:lnTo>
                    <a:pt x="4403211" y="1122673"/>
                  </a:lnTo>
                  <a:lnTo>
                    <a:pt x="4365402" y="1138930"/>
                  </a:lnTo>
                  <a:lnTo>
                    <a:pt x="4326152" y="1154856"/>
                  </a:lnTo>
                  <a:lnTo>
                    <a:pt x="4285490" y="1170445"/>
                  </a:lnTo>
                  <a:lnTo>
                    <a:pt x="4243442" y="1185687"/>
                  </a:lnTo>
                  <a:lnTo>
                    <a:pt x="4200039" y="1200574"/>
                  </a:lnTo>
                  <a:lnTo>
                    <a:pt x="4155307" y="1215097"/>
                  </a:lnTo>
                  <a:lnTo>
                    <a:pt x="4109275" y="1229248"/>
                  </a:lnTo>
                  <a:lnTo>
                    <a:pt x="4061971" y="1243019"/>
                  </a:lnTo>
                  <a:lnTo>
                    <a:pt x="4013424" y="1256402"/>
                  </a:lnTo>
                  <a:lnTo>
                    <a:pt x="3963661" y="1269386"/>
                  </a:lnTo>
                  <a:lnTo>
                    <a:pt x="3912712" y="1281966"/>
                  </a:lnTo>
                  <a:lnTo>
                    <a:pt x="3860603" y="1294131"/>
                  </a:lnTo>
                  <a:lnTo>
                    <a:pt x="3807364" y="1305873"/>
                  </a:lnTo>
                  <a:lnTo>
                    <a:pt x="3753022" y="1317184"/>
                  </a:lnTo>
                  <a:lnTo>
                    <a:pt x="3697606" y="1328056"/>
                  </a:lnTo>
                  <a:lnTo>
                    <a:pt x="3641144" y="1338480"/>
                  </a:lnTo>
                  <a:lnTo>
                    <a:pt x="3583664" y="1348447"/>
                  </a:lnTo>
                  <a:lnTo>
                    <a:pt x="3525195" y="1357949"/>
                  </a:lnTo>
                  <a:lnTo>
                    <a:pt x="3465764" y="1366979"/>
                  </a:lnTo>
                  <a:lnTo>
                    <a:pt x="3405400" y="1375526"/>
                  </a:lnTo>
                  <a:lnTo>
                    <a:pt x="3344132" y="1383583"/>
                  </a:lnTo>
                  <a:lnTo>
                    <a:pt x="3281986" y="1391142"/>
                  </a:lnTo>
                  <a:lnTo>
                    <a:pt x="3218992" y="1398193"/>
                  </a:lnTo>
                  <a:lnTo>
                    <a:pt x="3155178" y="1404729"/>
                  </a:lnTo>
                  <a:lnTo>
                    <a:pt x="3090572" y="1410741"/>
                  </a:lnTo>
                  <a:lnTo>
                    <a:pt x="3025202" y="1416220"/>
                  </a:lnTo>
                  <a:lnTo>
                    <a:pt x="2959097" y="1421158"/>
                  </a:lnTo>
                  <a:lnTo>
                    <a:pt x="2892284" y="1425547"/>
                  </a:lnTo>
                  <a:lnTo>
                    <a:pt x="2824792" y="1429379"/>
                  </a:lnTo>
                  <a:lnTo>
                    <a:pt x="2756649" y="1432644"/>
                  </a:lnTo>
                  <a:lnTo>
                    <a:pt x="2687883" y="1435334"/>
                  </a:lnTo>
                  <a:lnTo>
                    <a:pt x="2618523" y="1437441"/>
                  </a:lnTo>
                  <a:lnTo>
                    <a:pt x="2548596" y="1438957"/>
                  </a:lnTo>
                  <a:lnTo>
                    <a:pt x="2478132" y="1439872"/>
                  </a:lnTo>
                  <a:lnTo>
                    <a:pt x="2407157" y="1440179"/>
                  </a:lnTo>
                  <a:lnTo>
                    <a:pt x="2336183" y="1439872"/>
                  </a:lnTo>
                  <a:lnTo>
                    <a:pt x="2265719" y="1438957"/>
                  </a:lnTo>
                  <a:lnTo>
                    <a:pt x="2195792" y="1437441"/>
                  </a:lnTo>
                  <a:lnTo>
                    <a:pt x="2126432" y="1435334"/>
                  </a:lnTo>
                  <a:lnTo>
                    <a:pt x="2057666" y="1432644"/>
                  </a:lnTo>
                  <a:lnTo>
                    <a:pt x="1989523" y="1429379"/>
                  </a:lnTo>
                  <a:lnTo>
                    <a:pt x="1922031" y="1425547"/>
                  </a:lnTo>
                  <a:lnTo>
                    <a:pt x="1855218" y="1421158"/>
                  </a:lnTo>
                  <a:lnTo>
                    <a:pt x="1789113" y="1416220"/>
                  </a:lnTo>
                  <a:lnTo>
                    <a:pt x="1723743" y="1410741"/>
                  </a:lnTo>
                  <a:lnTo>
                    <a:pt x="1659137" y="1404729"/>
                  </a:lnTo>
                  <a:lnTo>
                    <a:pt x="1595323" y="1398193"/>
                  </a:lnTo>
                  <a:lnTo>
                    <a:pt x="1532329" y="1391142"/>
                  </a:lnTo>
                  <a:lnTo>
                    <a:pt x="1470183" y="1383583"/>
                  </a:lnTo>
                  <a:lnTo>
                    <a:pt x="1408915" y="1375526"/>
                  </a:lnTo>
                  <a:lnTo>
                    <a:pt x="1348551" y="1366979"/>
                  </a:lnTo>
                  <a:lnTo>
                    <a:pt x="1289120" y="1357949"/>
                  </a:lnTo>
                  <a:lnTo>
                    <a:pt x="1230651" y="1348447"/>
                  </a:lnTo>
                  <a:lnTo>
                    <a:pt x="1173171" y="1338480"/>
                  </a:lnTo>
                  <a:lnTo>
                    <a:pt x="1116709" y="1328056"/>
                  </a:lnTo>
                  <a:lnTo>
                    <a:pt x="1061293" y="1317184"/>
                  </a:lnTo>
                  <a:lnTo>
                    <a:pt x="1006951" y="1305873"/>
                  </a:lnTo>
                  <a:lnTo>
                    <a:pt x="953712" y="1294131"/>
                  </a:lnTo>
                  <a:lnTo>
                    <a:pt x="901603" y="1281966"/>
                  </a:lnTo>
                  <a:lnTo>
                    <a:pt x="850654" y="1269386"/>
                  </a:lnTo>
                  <a:lnTo>
                    <a:pt x="800891" y="1256402"/>
                  </a:lnTo>
                  <a:lnTo>
                    <a:pt x="752344" y="1243019"/>
                  </a:lnTo>
                  <a:lnTo>
                    <a:pt x="705040" y="1229248"/>
                  </a:lnTo>
                  <a:lnTo>
                    <a:pt x="659008" y="1215097"/>
                  </a:lnTo>
                  <a:lnTo>
                    <a:pt x="614276" y="1200574"/>
                  </a:lnTo>
                  <a:lnTo>
                    <a:pt x="570873" y="1185687"/>
                  </a:lnTo>
                  <a:lnTo>
                    <a:pt x="528825" y="1170445"/>
                  </a:lnTo>
                  <a:lnTo>
                    <a:pt x="488163" y="1154856"/>
                  </a:lnTo>
                  <a:lnTo>
                    <a:pt x="448913" y="1138930"/>
                  </a:lnTo>
                  <a:lnTo>
                    <a:pt x="411104" y="1122673"/>
                  </a:lnTo>
                  <a:lnTo>
                    <a:pt x="374765" y="1106096"/>
                  </a:lnTo>
                  <a:lnTo>
                    <a:pt x="339924" y="1089205"/>
                  </a:lnTo>
                  <a:lnTo>
                    <a:pt x="274846" y="1054520"/>
                  </a:lnTo>
                  <a:lnTo>
                    <a:pt x="216097" y="1018684"/>
                  </a:lnTo>
                  <a:lnTo>
                    <a:pt x="163902" y="981767"/>
                  </a:lnTo>
                  <a:lnTo>
                    <a:pt x="118488" y="943835"/>
                  </a:lnTo>
                  <a:lnTo>
                    <a:pt x="80080" y="904955"/>
                  </a:lnTo>
                  <a:lnTo>
                    <a:pt x="48904" y="865196"/>
                  </a:lnTo>
                  <a:lnTo>
                    <a:pt x="25186" y="824625"/>
                  </a:lnTo>
                  <a:lnTo>
                    <a:pt x="9151" y="783310"/>
                  </a:lnTo>
                  <a:lnTo>
                    <a:pt x="1026" y="741318"/>
                  </a:lnTo>
                  <a:lnTo>
                    <a:pt x="0" y="720089"/>
                  </a:lnTo>
                  <a:close/>
                </a:path>
              </a:pathLst>
            </a:custGeom>
            <a:ln w="38100">
              <a:solidFill>
                <a:srgbClr val="AA35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29432" y="468325"/>
            <a:ext cx="35877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30" dirty="0">
                <a:solidFill>
                  <a:srgbClr val="B12500"/>
                </a:solidFill>
                <a:latin typeface="Calibri Light"/>
                <a:cs typeface="Calibri Light"/>
              </a:rPr>
              <a:t>п</a:t>
            </a:r>
            <a:r>
              <a:rPr sz="4800" spc="-40" dirty="0">
                <a:solidFill>
                  <a:srgbClr val="B12500"/>
                </a:solidFill>
                <a:latin typeface="Calibri Light"/>
                <a:cs typeface="Calibri Light"/>
              </a:rPr>
              <a:t>р</a:t>
            </a:r>
            <a:r>
              <a:rPr sz="4800" spc="-50" dirty="0">
                <a:solidFill>
                  <a:srgbClr val="B12500"/>
                </a:solidFill>
                <a:latin typeface="Calibri Light"/>
                <a:cs typeface="Calibri Light"/>
              </a:rPr>
              <a:t>о</a:t>
            </a:r>
            <a:r>
              <a:rPr sz="4800" spc="-55" dirty="0">
                <a:solidFill>
                  <a:srgbClr val="B12500"/>
                </a:solidFill>
                <a:latin typeface="Calibri Light"/>
                <a:cs typeface="Calibri Light"/>
              </a:rPr>
              <a:t>фи</a:t>
            </a:r>
            <a:r>
              <a:rPr sz="4800" spc="-50" dirty="0">
                <a:solidFill>
                  <a:srgbClr val="B12500"/>
                </a:solidFill>
                <a:latin typeface="Calibri Light"/>
                <a:cs typeface="Calibri Light"/>
              </a:rPr>
              <a:t>л</a:t>
            </a:r>
            <a:r>
              <a:rPr sz="4800" spc="-55" dirty="0">
                <a:solidFill>
                  <a:srgbClr val="B12500"/>
                </a:solidFill>
                <a:latin typeface="Calibri Light"/>
                <a:cs typeface="Calibri Light"/>
              </a:rPr>
              <a:t>а</a:t>
            </a:r>
            <a:r>
              <a:rPr sz="4800" spc="-35" dirty="0">
                <a:solidFill>
                  <a:srgbClr val="B12500"/>
                </a:solidFill>
                <a:latin typeface="Calibri Light"/>
                <a:cs typeface="Calibri Light"/>
              </a:rPr>
              <a:t>к</a:t>
            </a:r>
            <a:r>
              <a:rPr sz="4800" spc="-30" dirty="0">
                <a:solidFill>
                  <a:srgbClr val="B12500"/>
                </a:solidFill>
                <a:latin typeface="Calibri Light"/>
                <a:cs typeface="Calibri Light"/>
              </a:rPr>
              <a:t>т</a:t>
            </a:r>
            <a:r>
              <a:rPr sz="4800" spc="-45" dirty="0">
                <a:solidFill>
                  <a:srgbClr val="B12500"/>
                </a:solidFill>
                <a:latin typeface="Calibri Light"/>
                <a:cs typeface="Calibri Light"/>
              </a:rPr>
              <a:t>и</a:t>
            </a:r>
            <a:r>
              <a:rPr sz="4800" spc="-35" dirty="0">
                <a:solidFill>
                  <a:srgbClr val="B12500"/>
                </a:solidFill>
                <a:latin typeface="Calibri Light"/>
                <a:cs typeface="Calibri Light"/>
              </a:rPr>
              <a:t>к</a:t>
            </a:r>
            <a:r>
              <a:rPr sz="4800" dirty="0">
                <a:solidFill>
                  <a:srgbClr val="B12500"/>
                </a:solidFill>
                <a:latin typeface="Calibri Light"/>
                <a:cs typeface="Calibri Light"/>
              </a:rPr>
              <a:t>а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0327" y="3238500"/>
            <a:ext cx="4165600" cy="708660"/>
          </a:xfrm>
          <a:prstGeom prst="rect">
            <a:avLst/>
          </a:prstGeom>
          <a:solidFill>
            <a:srgbClr val="F09379"/>
          </a:solidFill>
        </p:spPr>
        <p:txBody>
          <a:bodyPr vert="horz" wrap="square" lIns="0" tIns="190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50"/>
              </a:spcBef>
            </a:pPr>
            <a:r>
              <a:rPr sz="4000" b="1" spc="-15" dirty="0">
                <a:solidFill>
                  <a:srgbClr val="B12500"/>
                </a:solidFill>
                <a:latin typeface="Arial"/>
                <a:cs typeface="Arial"/>
              </a:rPr>
              <a:t>специфическая</a:t>
            </a:r>
            <a:endParaRPr sz="4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43144" y="4741164"/>
            <a:ext cx="4817745" cy="751840"/>
          </a:xfrm>
          <a:custGeom>
            <a:avLst/>
            <a:gdLst/>
            <a:ahLst/>
            <a:cxnLst/>
            <a:rect l="l" t="t" r="r" b="b"/>
            <a:pathLst>
              <a:path w="4817745" h="751839">
                <a:moveTo>
                  <a:pt x="4817363" y="0"/>
                </a:moveTo>
                <a:lnTo>
                  <a:pt x="0" y="0"/>
                </a:lnTo>
                <a:lnTo>
                  <a:pt x="0" y="751332"/>
                </a:lnTo>
                <a:lnTo>
                  <a:pt x="4817363" y="751332"/>
                </a:lnTo>
                <a:lnTo>
                  <a:pt x="4817363" y="0"/>
                </a:lnTo>
                <a:close/>
              </a:path>
            </a:pathLst>
          </a:custGeom>
          <a:solidFill>
            <a:srgbClr val="F09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422772" y="4757673"/>
            <a:ext cx="45421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5" dirty="0">
                <a:solidFill>
                  <a:srgbClr val="B12500"/>
                </a:solidFill>
                <a:latin typeface="Arial"/>
                <a:cs typeface="Arial"/>
              </a:rPr>
              <a:t>неспецифическая</a:t>
            </a:r>
            <a:endParaRPr sz="4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52990" y="5070920"/>
            <a:ext cx="641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dirty="0">
                <a:solidFill>
                  <a:srgbClr val="333333"/>
                </a:solidFill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931414" y="1688083"/>
            <a:ext cx="4509770" cy="2954020"/>
            <a:chOff x="2931414" y="1688083"/>
            <a:chExt cx="4509770" cy="2954020"/>
          </a:xfrm>
        </p:grpSpPr>
        <p:sp>
          <p:nvSpPr>
            <p:cNvPr id="17" name="object 17"/>
            <p:cNvSpPr/>
            <p:nvPr/>
          </p:nvSpPr>
          <p:spPr>
            <a:xfrm>
              <a:off x="2937764" y="1694433"/>
              <a:ext cx="768350" cy="1337945"/>
            </a:xfrm>
            <a:custGeom>
              <a:avLst/>
              <a:gdLst/>
              <a:ahLst/>
              <a:cxnLst/>
              <a:rect l="l" t="t" r="r" b="b"/>
              <a:pathLst>
                <a:path w="768350" h="1337945">
                  <a:moveTo>
                    <a:pt x="582930" y="0"/>
                  </a:moveTo>
                  <a:lnTo>
                    <a:pt x="92583" y="1111757"/>
                  </a:lnTo>
                  <a:lnTo>
                    <a:pt x="0" y="1070864"/>
                  </a:lnTo>
                  <a:lnTo>
                    <a:pt x="103505" y="1337817"/>
                  </a:lnTo>
                  <a:lnTo>
                    <a:pt x="370459" y="1234313"/>
                  </a:lnTo>
                  <a:lnTo>
                    <a:pt x="277875" y="1193418"/>
                  </a:lnTo>
                  <a:lnTo>
                    <a:pt x="768223" y="81787"/>
                  </a:lnTo>
                  <a:lnTo>
                    <a:pt x="582930" y="0"/>
                  </a:lnTo>
                  <a:close/>
                </a:path>
              </a:pathLst>
            </a:custGeom>
            <a:solidFill>
              <a:srgbClr val="E84B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37764" y="1694433"/>
              <a:ext cx="768350" cy="1337945"/>
            </a:xfrm>
            <a:custGeom>
              <a:avLst/>
              <a:gdLst/>
              <a:ahLst/>
              <a:cxnLst/>
              <a:rect l="l" t="t" r="r" b="b"/>
              <a:pathLst>
                <a:path w="768350" h="1337945">
                  <a:moveTo>
                    <a:pt x="0" y="1070864"/>
                  </a:moveTo>
                  <a:lnTo>
                    <a:pt x="92583" y="1111757"/>
                  </a:lnTo>
                  <a:lnTo>
                    <a:pt x="582930" y="0"/>
                  </a:lnTo>
                  <a:lnTo>
                    <a:pt x="768223" y="81787"/>
                  </a:lnTo>
                  <a:lnTo>
                    <a:pt x="277875" y="1193418"/>
                  </a:lnTo>
                  <a:lnTo>
                    <a:pt x="370459" y="1234313"/>
                  </a:lnTo>
                  <a:lnTo>
                    <a:pt x="103505" y="1337817"/>
                  </a:lnTo>
                  <a:lnTo>
                    <a:pt x="0" y="1070864"/>
                  </a:lnTo>
                  <a:close/>
                </a:path>
              </a:pathLst>
            </a:custGeom>
            <a:ln w="12699">
              <a:solidFill>
                <a:srgbClr val="AA35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22085" y="1717420"/>
              <a:ext cx="913130" cy="2918460"/>
            </a:xfrm>
            <a:custGeom>
              <a:avLst/>
              <a:gdLst/>
              <a:ahLst/>
              <a:cxnLst/>
              <a:rect l="l" t="t" r="r" b="b"/>
              <a:pathLst>
                <a:path w="913129" h="2918460">
                  <a:moveTo>
                    <a:pt x="175133" y="0"/>
                  </a:moveTo>
                  <a:lnTo>
                    <a:pt x="0" y="41782"/>
                  </a:lnTo>
                  <a:lnTo>
                    <a:pt x="650113" y="2763901"/>
                  </a:lnTo>
                  <a:lnTo>
                    <a:pt x="562610" y="2784855"/>
                  </a:lnTo>
                  <a:lnTo>
                    <a:pt x="779399" y="2918079"/>
                  </a:lnTo>
                  <a:lnTo>
                    <a:pt x="912749" y="2701162"/>
                  </a:lnTo>
                  <a:lnTo>
                    <a:pt x="825119" y="2722117"/>
                  </a:lnTo>
                  <a:lnTo>
                    <a:pt x="175133" y="0"/>
                  </a:lnTo>
                  <a:close/>
                </a:path>
              </a:pathLst>
            </a:custGeom>
            <a:solidFill>
              <a:srgbClr val="E84B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22085" y="1717420"/>
              <a:ext cx="913130" cy="2918460"/>
            </a:xfrm>
            <a:custGeom>
              <a:avLst/>
              <a:gdLst/>
              <a:ahLst/>
              <a:cxnLst/>
              <a:rect l="l" t="t" r="r" b="b"/>
              <a:pathLst>
                <a:path w="913129" h="2918460">
                  <a:moveTo>
                    <a:pt x="562610" y="2784855"/>
                  </a:moveTo>
                  <a:lnTo>
                    <a:pt x="650113" y="2763901"/>
                  </a:lnTo>
                  <a:lnTo>
                    <a:pt x="0" y="41782"/>
                  </a:lnTo>
                  <a:lnTo>
                    <a:pt x="175133" y="0"/>
                  </a:lnTo>
                  <a:lnTo>
                    <a:pt x="825119" y="2722117"/>
                  </a:lnTo>
                  <a:lnTo>
                    <a:pt x="912749" y="2701162"/>
                  </a:lnTo>
                  <a:lnTo>
                    <a:pt x="779399" y="2918079"/>
                  </a:lnTo>
                  <a:lnTo>
                    <a:pt x="562610" y="2784855"/>
                  </a:lnTo>
                  <a:close/>
                </a:path>
              </a:pathLst>
            </a:custGeom>
            <a:ln w="12700">
              <a:solidFill>
                <a:srgbClr val="AA35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47904"/>
            <a:ext cx="4401185" cy="159004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>
              <a:lnSpc>
                <a:spcPts val="5830"/>
              </a:lnSpc>
              <a:spcBef>
                <a:spcPts val="835"/>
              </a:spcBef>
            </a:pPr>
            <a:r>
              <a:rPr sz="5400" spc="-35" dirty="0">
                <a:solidFill>
                  <a:srgbClr val="B12500"/>
                </a:solidFill>
                <a:latin typeface="Calibri Light"/>
                <a:cs typeface="Calibri Light"/>
              </a:rPr>
              <a:t>С</a:t>
            </a:r>
            <a:r>
              <a:rPr sz="5400" spc="-45" dirty="0">
                <a:solidFill>
                  <a:srgbClr val="B12500"/>
                </a:solidFill>
                <a:latin typeface="Calibri Light"/>
                <a:cs typeface="Calibri Light"/>
              </a:rPr>
              <a:t>п</a:t>
            </a:r>
            <a:r>
              <a:rPr sz="5400" spc="-50" dirty="0">
                <a:solidFill>
                  <a:srgbClr val="B12500"/>
                </a:solidFill>
                <a:latin typeface="Calibri Light"/>
                <a:cs typeface="Calibri Light"/>
              </a:rPr>
              <a:t>е</a:t>
            </a:r>
            <a:r>
              <a:rPr sz="5400" spc="-60" dirty="0">
                <a:solidFill>
                  <a:srgbClr val="B12500"/>
                </a:solidFill>
                <a:latin typeface="Calibri Light"/>
                <a:cs typeface="Calibri Light"/>
              </a:rPr>
              <a:t>ц</a:t>
            </a:r>
            <a:r>
              <a:rPr sz="5400" spc="-50" dirty="0">
                <a:solidFill>
                  <a:srgbClr val="B12500"/>
                </a:solidFill>
                <a:latin typeface="Calibri Light"/>
                <a:cs typeface="Calibri Light"/>
              </a:rPr>
              <a:t>и</a:t>
            </a:r>
            <a:r>
              <a:rPr sz="5400" spc="-75" dirty="0">
                <a:solidFill>
                  <a:srgbClr val="B12500"/>
                </a:solidFill>
                <a:latin typeface="Calibri Light"/>
                <a:cs typeface="Calibri Light"/>
              </a:rPr>
              <a:t>ф</a:t>
            </a:r>
            <a:r>
              <a:rPr sz="5400" spc="-50" dirty="0">
                <a:solidFill>
                  <a:srgbClr val="B12500"/>
                </a:solidFill>
                <a:latin typeface="Calibri Light"/>
                <a:cs typeface="Calibri Light"/>
              </a:rPr>
              <a:t>иче</a:t>
            </a:r>
            <a:r>
              <a:rPr sz="5400" spc="-60" dirty="0">
                <a:solidFill>
                  <a:srgbClr val="B12500"/>
                </a:solidFill>
                <a:latin typeface="Calibri Light"/>
                <a:cs typeface="Calibri Light"/>
              </a:rPr>
              <a:t>с</a:t>
            </a:r>
            <a:r>
              <a:rPr sz="5400" spc="-40" dirty="0">
                <a:solidFill>
                  <a:srgbClr val="B12500"/>
                </a:solidFill>
                <a:latin typeface="Calibri Light"/>
                <a:cs typeface="Calibri Light"/>
              </a:rPr>
              <a:t>к</a:t>
            </a:r>
            <a:r>
              <a:rPr sz="5400" spc="-50" dirty="0">
                <a:solidFill>
                  <a:srgbClr val="B12500"/>
                </a:solidFill>
                <a:latin typeface="Calibri Light"/>
                <a:cs typeface="Calibri Light"/>
              </a:rPr>
              <a:t>а</a:t>
            </a:r>
            <a:r>
              <a:rPr sz="5400" dirty="0">
                <a:solidFill>
                  <a:srgbClr val="B12500"/>
                </a:solidFill>
                <a:latin typeface="Calibri Light"/>
                <a:cs typeface="Calibri Light"/>
              </a:rPr>
              <a:t>я  </a:t>
            </a:r>
            <a:r>
              <a:rPr sz="5400" spc="-45" dirty="0">
                <a:solidFill>
                  <a:srgbClr val="B12500"/>
                </a:solidFill>
                <a:latin typeface="Calibri Light"/>
                <a:cs typeface="Calibri Light"/>
              </a:rPr>
              <a:t>профилактика</a:t>
            </a:r>
            <a:endParaRPr sz="54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96468" y="1988820"/>
            <a:ext cx="11366500" cy="4618355"/>
            <a:chOff x="696468" y="1988820"/>
            <a:chExt cx="11366500" cy="46183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6468" y="1988820"/>
              <a:ext cx="7871459" cy="44866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960364" y="3922776"/>
              <a:ext cx="6096000" cy="2677795"/>
            </a:xfrm>
            <a:custGeom>
              <a:avLst/>
              <a:gdLst/>
              <a:ahLst/>
              <a:cxnLst/>
              <a:rect l="l" t="t" r="r" b="b"/>
              <a:pathLst>
                <a:path w="6096000" h="2677795">
                  <a:moveTo>
                    <a:pt x="5649721" y="0"/>
                  </a:moveTo>
                  <a:lnTo>
                    <a:pt x="446277" y="0"/>
                  </a:lnTo>
                  <a:lnTo>
                    <a:pt x="397645" y="2618"/>
                  </a:lnTo>
                  <a:lnTo>
                    <a:pt x="350530" y="10291"/>
                  </a:lnTo>
                  <a:lnTo>
                    <a:pt x="305206" y="22748"/>
                  </a:lnTo>
                  <a:lnTo>
                    <a:pt x="261944" y="39715"/>
                  </a:lnTo>
                  <a:lnTo>
                    <a:pt x="221017" y="60922"/>
                  </a:lnTo>
                  <a:lnTo>
                    <a:pt x="182697" y="86095"/>
                  </a:lnTo>
                  <a:lnTo>
                    <a:pt x="147255" y="114964"/>
                  </a:lnTo>
                  <a:lnTo>
                    <a:pt x="114964" y="147255"/>
                  </a:lnTo>
                  <a:lnTo>
                    <a:pt x="86095" y="182697"/>
                  </a:lnTo>
                  <a:lnTo>
                    <a:pt x="60922" y="221017"/>
                  </a:lnTo>
                  <a:lnTo>
                    <a:pt x="39715" y="261944"/>
                  </a:lnTo>
                  <a:lnTo>
                    <a:pt x="22748" y="305206"/>
                  </a:lnTo>
                  <a:lnTo>
                    <a:pt x="10291" y="350530"/>
                  </a:lnTo>
                  <a:lnTo>
                    <a:pt x="2618" y="397645"/>
                  </a:lnTo>
                  <a:lnTo>
                    <a:pt x="0" y="446278"/>
                  </a:lnTo>
                  <a:lnTo>
                    <a:pt x="0" y="2231377"/>
                  </a:lnTo>
                  <a:lnTo>
                    <a:pt x="2618" y="2280005"/>
                  </a:lnTo>
                  <a:lnTo>
                    <a:pt x="10291" y="2327117"/>
                  </a:lnTo>
                  <a:lnTo>
                    <a:pt x="22748" y="2372440"/>
                  </a:lnTo>
                  <a:lnTo>
                    <a:pt x="39715" y="2415701"/>
                  </a:lnTo>
                  <a:lnTo>
                    <a:pt x="60922" y="2456629"/>
                  </a:lnTo>
                  <a:lnTo>
                    <a:pt x="86095" y="2494951"/>
                  </a:lnTo>
                  <a:lnTo>
                    <a:pt x="114964" y="2530395"/>
                  </a:lnTo>
                  <a:lnTo>
                    <a:pt x="147255" y="2562689"/>
                  </a:lnTo>
                  <a:lnTo>
                    <a:pt x="182697" y="2591560"/>
                  </a:lnTo>
                  <a:lnTo>
                    <a:pt x="221017" y="2616736"/>
                  </a:lnTo>
                  <a:lnTo>
                    <a:pt x="261944" y="2637945"/>
                  </a:lnTo>
                  <a:lnTo>
                    <a:pt x="305206" y="2654916"/>
                  </a:lnTo>
                  <a:lnTo>
                    <a:pt x="350530" y="2667374"/>
                  </a:lnTo>
                  <a:lnTo>
                    <a:pt x="397645" y="2675049"/>
                  </a:lnTo>
                  <a:lnTo>
                    <a:pt x="446277" y="2677668"/>
                  </a:lnTo>
                  <a:lnTo>
                    <a:pt x="5649721" y="2677668"/>
                  </a:lnTo>
                  <a:lnTo>
                    <a:pt x="5698354" y="2675049"/>
                  </a:lnTo>
                  <a:lnTo>
                    <a:pt x="5745469" y="2667374"/>
                  </a:lnTo>
                  <a:lnTo>
                    <a:pt x="5790793" y="2654916"/>
                  </a:lnTo>
                  <a:lnTo>
                    <a:pt x="5834055" y="2637945"/>
                  </a:lnTo>
                  <a:lnTo>
                    <a:pt x="5874982" y="2616736"/>
                  </a:lnTo>
                  <a:lnTo>
                    <a:pt x="5913302" y="2591560"/>
                  </a:lnTo>
                  <a:lnTo>
                    <a:pt x="5948744" y="2562689"/>
                  </a:lnTo>
                  <a:lnTo>
                    <a:pt x="5981035" y="2530395"/>
                  </a:lnTo>
                  <a:lnTo>
                    <a:pt x="6009904" y="2494951"/>
                  </a:lnTo>
                  <a:lnTo>
                    <a:pt x="6035077" y="2456629"/>
                  </a:lnTo>
                  <a:lnTo>
                    <a:pt x="6056284" y="2415701"/>
                  </a:lnTo>
                  <a:lnTo>
                    <a:pt x="6073251" y="2372440"/>
                  </a:lnTo>
                  <a:lnTo>
                    <a:pt x="6085708" y="2327117"/>
                  </a:lnTo>
                  <a:lnTo>
                    <a:pt x="6093381" y="2280005"/>
                  </a:lnTo>
                  <a:lnTo>
                    <a:pt x="6096000" y="2231377"/>
                  </a:lnTo>
                  <a:lnTo>
                    <a:pt x="6096000" y="446278"/>
                  </a:lnTo>
                  <a:lnTo>
                    <a:pt x="6093381" y="397645"/>
                  </a:lnTo>
                  <a:lnTo>
                    <a:pt x="6085708" y="350530"/>
                  </a:lnTo>
                  <a:lnTo>
                    <a:pt x="6073251" y="305206"/>
                  </a:lnTo>
                  <a:lnTo>
                    <a:pt x="6056284" y="261944"/>
                  </a:lnTo>
                  <a:lnTo>
                    <a:pt x="6035077" y="221017"/>
                  </a:lnTo>
                  <a:lnTo>
                    <a:pt x="6009904" y="182697"/>
                  </a:lnTo>
                  <a:lnTo>
                    <a:pt x="5981035" y="147255"/>
                  </a:lnTo>
                  <a:lnTo>
                    <a:pt x="5948744" y="114964"/>
                  </a:lnTo>
                  <a:lnTo>
                    <a:pt x="5913302" y="86095"/>
                  </a:lnTo>
                  <a:lnTo>
                    <a:pt x="5874982" y="60922"/>
                  </a:lnTo>
                  <a:lnTo>
                    <a:pt x="5834055" y="39715"/>
                  </a:lnTo>
                  <a:lnTo>
                    <a:pt x="5790793" y="22748"/>
                  </a:lnTo>
                  <a:lnTo>
                    <a:pt x="5745469" y="10291"/>
                  </a:lnTo>
                  <a:lnTo>
                    <a:pt x="5698354" y="2618"/>
                  </a:lnTo>
                  <a:lnTo>
                    <a:pt x="5649721" y="0"/>
                  </a:lnTo>
                  <a:close/>
                </a:path>
              </a:pathLst>
            </a:custGeom>
            <a:solidFill>
              <a:srgbClr val="E84B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60364" y="3922776"/>
              <a:ext cx="6096000" cy="2677795"/>
            </a:xfrm>
            <a:custGeom>
              <a:avLst/>
              <a:gdLst/>
              <a:ahLst/>
              <a:cxnLst/>
              <a:rect l="l" t="t" r="r" b="b"/>
              <a:pathLst>
                <a:path w="6096000" h="2677795">
                  <a:moveTo>
                    <a:pt x="0" y="446278"/>
                  </a:moveTo>
                  <a:lnTo>
                    <a:pt x="2618" y="397645"/>
                  </a:lnTo>
                  <a:lnTo>
                    <a:pt x="10291" y="350530"/>
                  </a:lnTo>
                  <a:lnTo>
                    <a:pt x="22748" y="305206"/>
                  </a:lnTo>
                  <a:lnTo>
                    <a:pt x="39715" y="261944"/>
                  </a:lnTo>
                  <a:lnTo>
                    <a:pt x="60922" y="221017"/>
                  </a:lnTo>
                  <a:lnTo>
                    <a:pt x="86095" y="182697"/>
                  </a:lnTo>
                  <a:lnTo>
                    <a:pt x="114964" y="147255"/>
                  </a:lnTo>
                  <a:lnTo>
                    <a:pt x="147255" y="114964"/>
                  </a:lnTo>
                  <a:lnTo>
                    <a:pt x="182697" y="86095"/>
                  </a:lnTo>
                  <a:lnTo>
                    <a:pt x="221017" y="60922"/>
                  </a:lnTo>
                  <a:lnTo>
                    <a:pt x="261944" y="39715"/>
                  </a:lnTo>
                  <a:lnTo>
                    <a:pt x="305206" y="22748"/>
                  </a:lnTo>
                  <a:lnTo>
                    <a:pt x="350530" y="10291"/>
                  </a:lnTo>
                  <a:lnTo>
                    <a:pt x="397645" y="2618"/>
                  </a:lnTo>
                  <a:lnTo>
                    <a:pt x="446277" y="0"/>
                  </a:lnTo>
                  <a:lnTo>
                    <a:pt x="5649721" y="0"/>
                  </a:lnTo>
                  <a:lnTo>
                    <a:pt x="5698354" y="2618"/>
                  </a:lnTo>
                  <a:lnTo>
                    <a:pt x="5745469" y="10291"/>
                  </a:lnTo>
                  <a:lnTo>
                    <a:pt x="5790793" y="22748"/>
                  </a:lnTo>
                  <a:lnTo>
                    <a:pt x="5834055" y="39715"/>
                  </a:lnTo>
                  <a:lnTo>
                    <a:pt x="5874982" y="60922"/>
                  </a:lnTo>
                  <a:lnTo>
                    <a:pt x="5913302" y="86095"/>
                  </a:lnTo>
                  <a:lnTo>
                    <a:pt x="5948744" y="114964"/>
                  </a:lnTo>
                  <a:lnTo>
                    <a:pt x="5981035" y="147255"/>
                  </a:lnTo>
                  <a:lnTo>
                    <a:pt x="6009904" y="182697"/>
                  </a:lnTo>
                  <a:lnTo>
                    <a:pt x="6035077" y="221017"/>
                  </a:lnTo>
                  <a:lnTo>
                    <a:pt x="6056284" y="261944"/>
                  </a:lnTo>
                  <a:lnTo>
                    <a:pt x="6073251" y="305206"/>
                  </a:lnTo>
                  <a:lnTo>
                    <a:pt x="6085708" y="350530"/>
                  </a:lnTo>
                  <a:lnTo>
                    <a:pt x="6093381" y="397645"/>
                  </a:lnTo>
                  <a:lnTo>
                    <a:pt x="6096000" y="446278"/>
                  </a:lnTo>
                  <a:lnTo>
                    <a:pt x="6096000" y="2231377"/>
                  </a:lnTo>
                  <a:lnTo>
                    <a:pt x="6093381" y="2280005"/>
                  </a:lnTo>
                  <a:lnTo>
                    <a:pt x="6085708" y="2327117"/>
                  </a:lnTo>
                  <a:lnTo>
                    <a:pt x="6073251" y="2372440"/>
                  </a:lnTo>
                  <a:lnTo>
                    <a:pt x="6056284" y="2415701"/>
                  </a:lnTo>
                  <a:lnTo>
                    <a:pt x="6035077" y="2456629"/>
                  </a:lnTo>
                  <a:lnTo>
                    <a:pt x="6009904" y="2494951"/>
                  </a:lnTo>
                  <a:lnTo>
                    <a:pt x="5981035" y="2530395"/>
                  </a:lnTo>
                  <a:lnTo>
                    <a:pt x="5948744" y="2562689"/>
                  </a:lnTo>
                  <a:lnTo>
                    <a:pt x="5913302" y="2591560"/>
                  </a:lnTo>
                  <a:lnTo>
                    <a:pt x="5874982" y="2616736"/>
                  </a:lnTo>
                  <a:lnTo>
                    <a:pt x="5834055" y="2637945"/>
                  </a:lnTo>
                  <a:lnTo>
                    <a:pt x="5790793" y="2654916"/>
                  </a:lnTo>
                  <a:lnTo>
                    <a:pt x="5745469" y="2667374"/>
                  </a:lnTo>
                  <a:lnTo>
                    <a:pt x="5698354" y="2675049"/>
                  </a:lnTo>
                  <a:lnTo>
                    <a:pt x="5649721" y="2677668"/>
                  </a:lnTo>
                  <a:lnTo>
                    <a:pt x="446277" y="2677668"/>
                  </a:lnTo>
                  <a:lnTo>
                    <a:pt x="397645" y="2675049"/>
                  </a:lnTo>
                  <a:lnTo>
                    <a:pt x="350530" y="2667374"/>
                  </a:lnTo>
                  <a:lnTo>
                    <a:pt x="305206" y="2654916"/>
                  </a:lnTo>
                  <a:lnTo>
                    <a:pt x="261944" y="2637945"/>
                  </a:lnTo>
                  <a:lnTo>
                    <a:pt x="221017" y="2616736"/>
                  </a:lnTo>
                  <a:lnTo>
                    <a:pt x="182697" y="2591560"/>
                  </a:lnTo>
                  <a:lnTo>
                    <a:pt x="147255" y="2562689"/>
                  </a:lnTo>
                  <a:lnTo>
                    <a:pt x="114964" y="2530395"/>
                  </a:lnTo>
                  <a:lnTo>
                    <a:pt x="86095" y="2494951"/>
                  </a:lnTo>
                  <a:lnTo>
                    <a:pt x="60922" y="2456629"/>
                  </a:lnTo>
                  <a:lnTo>
                    <a:pt x="39715" y="2415701"/>
                  </a:lnTo>
                  <a:lnTo>
                    <a:pt x="22748" y="2372440"/>
                  </a:lnTo>
                  <a:lnTo>
                    <a:pt x="10291" y="2327117"/>
                  </a:lnTo>
                  <a:lnTo>
                    <a:pt x="2618" y="2280005"/>
                  </a:lnTo>
                  <a:lnTo>
                    <a:pt x="0" y="2231377"/>
                  </a:lnTo>
                  <a:lnTo>
                    <a:pt x="0" y="44627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178677" y="4105783"/>
            <a:ext cx="5655310" cy="223647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810260">
              <a:lnSpc>
                <a:spcPct val="91600"/>
              </a:lnSpc>
              <a:spcBef>
                <a:spcPts val="365"/>
              </a:spcBef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К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специфической профилактике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относят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вакцинацию.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настоящее </a:t>
            </a:r>
            <a:r>
              <a:rPr sz="2600" spc="-5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время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 один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раз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600" spc="-35" dirty="0">
                <a:solidFill>
                  <a:srgbClr val="FFFFFF"/>
                </a:solidFill>
                <a:latin typeface="Calibri"/>
                <a:cs typeface="Calibri"/>
              </a:rPr>
              <a:t>год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 каждому</a:t>
            </a:r>
            <a:endParaRPr sz="2600" dirty="0">
              <a:latin typeface="Calibri"/>
              <a:cs typeface="Calibri"/>
            </a:endParaRPr>
          </a:p>
          <a:p>
            <a:pPr marL="12700" marR="5080">
              <a:lnSpc>
                <a:spcPts val="2860"/>
              </a:lnSpc>
              <a:spcBef>
                <a:spcPts val="50"/>
              </a:spcBef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гражданину РФ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проводится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вакцинация </a:t>
            </a:r>
            <a:r>
              <a:rPr sz="2600" spc="-5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sz="2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гриппа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каждые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6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месяцев</a:t>
            </a:r>
            <a:r>
              <a:rPr sz="2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2800"/>
              </a:lnSpc>
            </a:pP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коронавирусной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инфекции.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9866" y="1267713"/>
            <a:ext cx="8735060" cy="4353560"/>
            <a:chOff x="959866" y="1267713"/>
            <a:chExt cx="8735060" cy="4353560"/>
          </a:xfrm>
        </p:grpSpPr>
        <p:sp>
          <p:nvSpPr>
            <p:cNvPr id="3" name="object 3"/>
            <p:cNvSpPr/>
            <p:nvPr/>
          </p:nvSpPr>
          <p:spPr>
            <a:xfrm>
              <a:off x="966216" y="1274063"/>
              <a:ext cx="8722360" cy="4340860"/>
            </a:xfrm>
            <a:custGeom>
              <a:avLst/>
              <a:gdLst/>
              <a:ahLst/>
              <a:cxnLst/>
              <a:rect l="l" t="t" r="r" b="b"/>
              <a:pathLst>
                <a:path w="8722360" h="4340860">
                  <a:moveTo>
                    <a:pt x="7998459" y="0"/>
                  </a:moveTo>
                  <a:lnTo>
                    <a:pt x="723391" y="0"/>
                  </a:lnTo>
                  <a:lnTo>
                    <a:pt x="675826" y="1538"/>
                  </a:lnTo>
                  <a:lnTo>
                    <a:pt x="629082" y="6090"/>
                  </a:lnTo>
                  <a:lnTo>
                    <a:pt x="583255" y="13561"/>
                  </a:lnTo>
                  <a:lnTo>
                    <a:pt x="538441" y="23855"/>
                  </a:lnTo>
                  <a:lnTo>
                    <a:pt x="494735" y="36876"/>
                  </a:lnTo>
                  <a:lnTo>
                    <a:pt x="452231" y="52530"/>
                  </a:lnTo>
                  <a:lnTo>
                    <a:pt x="411027" y="70721"/>
                  </a:lnTo>
                  <a:lnTo>
                    <a:pt x="371215" y="91355"/>
                  </a:lnTo>
                  <a:lnTo>
                    <a:pt x="332893" y="114334"/>
                  </a:lnTo>
                  <a:lnTo>
                    <a:pt x="296155" y="139565"/>
                  </a:lnTo>
                  <a:lnTo>
                    <a:pt x="261097" y="166952"/>
                  </a:lnTo>
                  <a:lnTo>
                    <a:pt x="227814" y="196400"/>
                  </a:lnTo>
                  <a:lnTo>
                    <a:pt x="196400" y="227814"/>
                  </a:lnTo>
                  <a:lnTo>
                    <a:pt x="166952" y="261097"/>
                  </a:lnTo>
                  <a:lnTo>
                    <a:pt x="139565" y="296155"/>
                  </a:lnTo>
                  <a:lnTo>
                    <a:pt x="114334" y="332893"/>
                  </a:lnTo>
                  <a:lnTo>
                    <a:pt x="91355" y="371215"/>
                  </a:lnTo>
                  <a:lnTo>
                    <a:pt x="70721" y="411027"/>
                  </a:lnTo>
                  <a:lnTo>
                    <a:pt x="52530" y="452231"/>
                  </a:lnTo>
                  <a:lnTo>
                    <a:pt x="36876" y="494735"/>
                  </a:lnTo>
                  <a:lnTo>
                    <a:pt x="23855" y="538441"/>
                  </a:lnTo>
                  <a:lnTo>
                    <a:pt x="13561" y="583255"/>
                  </a:lnTo>
                  <a:lnTo>
                    <a:pt x="6090" y="629082"/>
                  </a:lnTo>
                  <a:lnTo>
                    <a:pt x="1538" y="675826"/>
                  </a:lnTo>
                  <a:lnTo>
                    <a:pt x="0" y="723391"/>
                  </a:lnTo>
                  <a:lnTo>
                    <a:pt x="0" y="3616960"/>
                  </a:lnTo>
                  <a:lnTo>
                    <a:pt x="1538" y="3664525"/>
                  </a:lnTo>
                  <a:lnTo>
                    <a:pt x="6090" y="3711269"/>
                  </a:lnTo>
                  <a:lnTo>
                    <a:pt x="13561" y="3757096"/>
                  </a:lnTo>
                  <a:lnTo>
                    <a:pt x="23855" y="3801910"/>
                  </a:lnTo>
                  <a:lnTo>
                    <a:pt x="36876" y="3845616"/>
                  </a:lnTo>
                  <a:lnTo>
                    <a:pt x="52530" y="3888120"/>
                  </a:lnTo>
                  <a:lnTo>
                    <a:pt x="70721" y="3929324"/>
                  </a:lnTo>
                  <a:lnTo>
                    <a:pt x="91355" y="3969136"/>
                  </a:lnTo>
                  <a:lnTo>
                    <a:pt x="114334" y="4007458"/>
                  </a:lnTo>
                  <a:lnTo>
                    <a:pt x="139565" y="4044196"/>
                  </a:lnTo>
                  <a:lnTo>
                    <a:pt x="166952" y="4079254"/>
                  </a:lnTo>
                  <a:lnTo>
                    <a:pt x="196400" y="4112537"/>
                  </a:lnTo>
                  <a:lnTo>
                    <a:pt x="227814" y="4143951"/>
                  </a:lnTo>
                  <a:lnTo>
                    <a:pt x="261097" y="4173399"/>
                  </a:lnTo>
                  <a:lnTo>
                    <a:pt x="296155" y="4200786"/>
                  </a:lnTo>
                  <a:lnTo>
                    <a:pt x="332893" y="4226017"/>
                  </a:lnTo>
                  <a:lnTo>
                    <a:pt x="371215" y="4248996"/>
                  </a:lnTo>
                  <a:lnTo>
                    <a:pt x="411027" y="4269630"/>
                  </a:lnTo>
                  <a:lnTo>
                    <a:pt x="452231" y="4287821"/>
                  </a:lnTo>
                  <a:lnTo>
                    <a:pt x="494735" y="4303475"/>
                  </a:lnTo>
                  <a:lnTo>
                    <a:pt x="538441" y="4316496"/>
                  </a:lnTo>
                  <a:lnTo>
                    <a:pt x="583255" y="4326790"/>
                  </a:lnTo>
                  <a:lnTo>
                    <a:pt x="629082" y="4334261"/>
                  </a:lnTo>
                  <a:lnTo>
                    <a:pt x="675826" y="4338813"/>
                  </a:lnTo>
                  <a:lnTo>
                    <a:pt x="723391" y="4340352"/>
                  </a:lnTo>
                  <a:lnTo>
                    <a:pt x="7998459" y="4340352"/>
                  </a:lnTo>
                  <a:lnTo>
                    <a:pt x="8046025" y="4338813"/>
                  </a:lnTo>
                  <a:lnTo>
                    <a:pt x="8092769" y="4334261"/>
                  </a:lnTo>
                  <a:lnTo>
                    <a:pt x="8138596" y="4326790"/>
                  </a:lnTo>
                  <a:lnTo>
                    <a:pt x="8183410" y="4316496"/>
                  </a:lnTo>
                  <a:lnTo>
                    <a:pt x="8227116" y="4303475"/>
                  </a:lnTo>
                  <a:lnTo>
                    <a:pt x="8269620" y="4287821"/>
                  </a:lnTo>
                  <a:lnTo>
                    <a:pt x="8310824" y="4269630"/>
                  </a:lnTo>
                  <a:lnTo>
                    <a:pt x="8350636" y="4248996"/>
                  </a:lnTo>
                  <a:lnTo>
                    <a:pt x="8388958" y="4226017"/>
                  </a:lnTo>
                  <a:lnTo>
                    <a:pt x="8425696" y="4200786"/>
                  </a:lnTo>
                  <a:lnTo>
                    <a:pt x="8460754" y="4173399"/>
                  </a:lnTo>
                  <a:lnTo>
                    <a:pt x="8494037" y="4143951"/>
                  </a:lnTo>
                  <a:lnTo>
                    <a:pt x="8525451" y="4112537"/>
                  </a:lnTo>
                  <a:lnTo>
                    <a:pt x="8554899" y="4079254"/>
                  </a:lnTo>
                  <a:lnTo>
                    <a:pt x="8582286" y="4044196"/>
                  </a:lnTo>
                  <a:lnTo>
                    <a:pt x="8607517" y="4007458"/>
                  </a:lnTo>
                  <a:lnTo>
                    <a:pt x="8630496" y="3969136"/>
                  </a:lnTo>
                  <a:lnTo>
                    <a:pt x="8651130" y="3929324"/>
                  </a:lnTo>
                  <a:lnTo>
                    <a:pt x="8669321" y="3888120"/>
                  </a:lnTo>
                  <a:lnTo>
                    <a:pt x="8684975" y="3845616"/>
                  </a:lnTo>
                  <a:lnTo>
                    <a:pt x="8697996" y="3801910"/>
                  </a:lnTo>
                  <a:lnTo>
                    <a:pt x="8708290" y="3757096"/>
                  </a:lnTo>
                  <a:lnTo>
                    <a:pt x="8715761" y="3711269"/>
                  </a:lnTo>
                  <a:lnTo>
                    <a:pt x="8720313" y="3664525"/>
                  </a:lnTo>
                  <a:lnTo>
                    <a:pt x="8721852" y="3616960"/>
                  </a:lnTo>
                  <a:lnTo>
                    <a:pt x="8721852" y="723391"/>
                  </a:lnTo>
                  <a:lnTo>
                    <a:pt x="8720313" y="675826"/>
                  </a:lnTo>
                  <a:lnTo>
                    <a:pt x="8715761" y="629082"/>
                  </a:lnTo>
                  <a:lnTo>
                    <a:pt x="8708290" y="583255"/>
                  </a:lnTo>
                  <a:lnTo>
                    <a:pt x="8697996" y="538441"/>
                  </a:lnTo>
                  <a:lnTo>
                    <a:pt x="8684975" y="494735"/>
                  </a:lnTo>
                  <a:lnTo>
                    <a:pt x="8669321" y="452231"/>
                  </a:lnTo>
                  <a:lnTo>
                    <a:pt x="8651130" y="411027"/>
                  </a:lnTo>
                  <a:lnTo>
                    <a:pt x="8630496" y="371215"/>
                  </a:lnTo>
                  <a:lnTo>
                    <a:pt x="8607517" y="332893"/>
                  </a:lnTo>
                  <a:lnTo>
                    <a:pt x="8582286" y="296155"/>
                  </a:lnTo>
                  <a:lnTo>
                    <a:pt x="8554899" y="261097"/>
                  </a:lnTo>
                  <a:lnTo>
                    <a:pt x="8525451" y="227814"/>
                  </a:lnTo>
                  <a:lnTo>
                    <a:pt x="8494037" y="196400"/>
                  </a:lnTo>
                  <a:lnTo>
                    <a:pt x="8460754" y="166952"/>
                  </a:lnTo>
                  <a:lnTo>
                    <a:pt x="8425696" y="139565"/>
                  </a:lnTo>
                  <a:lnTo>
                    <a:pt x="8388958" y="114334"/>
                  </a:lnTo>
                  <a:lnTo>
                    <a:pt x="8350636" y="91355"/>
                  </a:lnTo>
                  <a:lnTo>
                    <a:pt x="8310824" y="70721"/>
                  </a:lnTo>
                  <a:lnTo>
                    <a:pt x="8269620" y="52530"/>
                  </a:lnTo>
                  <a:lnTo>
                    <a:pt x="8227116" y="36876"/>
                  </a:lnTo>
                  <a:lnTo>
                    <a:pt x="8183410" y="23855"/>
                  </a:lnTo>
                  <a:lnTo>
                    <a:pt x="8138596" y="13561"/>
                  </a:lnTo>
                  <a:lnTo>
                    <a:pt x="8092769" y="6090"/>
                  </a:lnTo>
                  <a:lnTo>
                    <a:pt x="8046025" y="1538"/>
                  </a:lnTo>
                  <a:lnTo>
                    <a:pt x="7998459" y="0"/>
                  </a:lnTo>
                  <a:close/>
                </a:path>
              </a:pathLst>
            </a:custGeom>
            <a:solidFill>
              <a:srgbClr val="E84B2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66216" y="1274063"/>
              <a:ext cx="8722360" cy="4340860"/>
            </a:xfrm>
            <a:custGeom>
              <a:avLst/>
              <a:gdLst/>
              <a:ahLst/>
              <a:cxnLst/>
              <a:rect l="l" t="t" r="r" b="b"/>
              <a:pathLst>
                <a:path w="8722360" h="4340860">
                  <a:moveTo>
                    <a:pt x="0" y="723391"/>
                  </a:moveTo>
                  <a:lnTo>
                    <a:pt x="1538" y="675826"/>
                  </a:lnTo>
                  <a:lnTo>
                    <a:pt x="6090" y="629082"/>
                  </a:lnTo>
                  <a:lnTo>
                    <a:pt x="13561" y="583255"/>
                  </a:lnTo>
                  <a:lnTo>
                    <a:pt x="23855" y="538441"/>
                  </a:lnTo>
                  <a:lnTo>
                    <a:pt x="36876" y="494735"/>
                  </a:lnTo>
                  <a:lnTo>
                    <a:pt x="52530" y="452231"/>
                  </a:lnTo>
                  <a:lnTo>
                    <a:pt x="70721" y="411027"/>
                  </a:lnTo>
                  <a:lnTo>
                    <a:pt x="91355" y="371215"/>
                  </a:lnTo>
                  <a:lnTo>
                    <a:pt x="114334" y="332893"/>
                  </a:lnTo>
                  <a:lnTo>
                    <a:pt x="139565" y="296155"/>
                  </a:lnTo>
                  <a:lnTo>
                    <a:pt x="166952" y="261097"/>
                  </a:lnTo>
                  <a:lnTo>
                    <a:pt x="196400" y="227814"/>
                  </a:lnTo>
                  <a:lnTo>
                    <a:pt x="227814" y="196400"/>
                  </a:lnTo>
                  <a:lnTo>
                    <a:pt x="261097" y="166952"/>
                  </a:lnTo>
                  <a:lnTo>
                    <a:pt x="296155" y="139565"/>
                  </a:lnTo>
                  <a:lnTo>
                    <a:pt x="332893" y="114334"/>
                  </a:lnTo>
                  <a:lnTo>
                    <a:pt x="371215" y="91355"/>
                  </a:lnTo>
                  <a:lnTo>
                    <a:pt x="411027" y="70721"/>
                  </a:lnTo>
                  <a:lnTo>
                    <a:pt x="452231" y="52530"/>
                  </a:lnTo>
                  <a:lnTo>
                    <a:pt x="494735" y="36876"/>
                  </a:lnTo>
                  <a:lnTo>
                    <a:pt x="538441" y="23855"/>
                  </a:lnTo>
                  <a:lnTo>
                    <a:pt x="583255" y="13561"/>
                  </a:lnTo>
                  <a:lnTo>
                    <a:pt x="629082" y="6090"/>
                  </a:lnTo>
                  <a:lnTo>
                    <a:pt x="675826" y="1538"/>
                  </a:lnTo>
                  <a:lnTo>
                    <a:pt x="723391" y="0"/>
                  </a:lnTo>
                  <a:lnTo>
                    <a:pt x="7998459" y="0"/>
                  </a:lnTo>
                  <a:lnTo>
                    <a:pt x="8046025" y="1538"/>
                  </a:lnTo>
                  <a:lnTo>
                    <a:pt x="8092769" y="6090"/>
                  </a:lnTo>
                  <a:lnTo>
                    <a:pt x="8138596" y="13561"/>
                  </a:lnTo>
                  <a:lnTo>
                    <a:pt x="8183410" y="23855"/>
                  </a:lnTo>
                  <a:lnTo>
                    <a:pt x="8227116" y="36876"/>
                  </a:lnTo>
                  <a:lnTo>
                    <a:pt x="8269620" y="52530"/>
                  </a:lnTo>
                  <a:lnTo>
                    <a:pt x="8310824" y="70721"/>
                  </a:lnTo>
                  <a:lnTo>
                    <a:pt x="8350636" y="91355"/>
                  </a:lnTo>
                  <a:lnTo>
                    <a:pt x="8388958" y="114334"/>
                  </a:lnTo>
                  <a:lnTo>
                    <a:pt x="8425696" y="139565"/>
                  </a:lnTo>
                  <a:lnTo>
                    <a:pt x="8460754" y="166952"/>
                  </a:lnTo>
                  <a:lnTo>
                    <a:pt x="8494037" y="196400"/>
                  </a:lnTo>
                  <a:lnTo>
                    <a:pt x="8525451" y="227814"/>
                  </a:lnTo>
                  <a:lnTo>
                    <a:pt x="8554899" y="261097"/>
                  </a:lnTo>
                  <a:lnTo>
                    <a:pt x="8582286" y="296155"/>
                  </a:lnTo>
                  <a:lnTo>
                    <a:pt x="8607517" y="332893"/>
                  </a:lnTo>
                  <a:lnTo>
                    <a:pt x="8630496" y="371215"/>
                  </a:lnTo>
                  <a:lnTo>
                    <a:pt x="8651130" y="411027"/>
                  </a:lnTo>
                  <a:lnTo>
                    <a:pt x="8669321" y="452231"/>
                  </a:lnTo>
                  <a:lnTo>
                    <a:pt x="8684975" y="494735"/>
                  </a:lnTo>
                  <a:lnTo>
                    <a:pt x="8697996" y="538441"/>
                  </a:lnTo>
                  <a:lnTo>
                    <a:pt x="8708290" y="583255"/>
                  </a:lnTo>
                  <a:lnTo>
                    <a:pt x="8715761" y="629082"/>
                  </a:lnTo>
                  <a:lnTo>
                    <a:pt x="8720313" y="675826"/>
                  </a:lnTo>
                  <a:lnTo>
                    <a:pt x="8721852" y="723391"/>
                  </a:lnTo>
                  <a:lnTo>
                    <a:pt x="8721852" y="3616960"/>
                  </a:lnTo>
                  <a:lnTo>
                    <a:pt x="8720313" y="3664525"/>
                  </a:lnTo>
                  <a:lnTo>
                    <a:pt x="8715761" y="3711269"/>
                  </a:lnTo>
                  <a:lnTo>
                    <a:pt x="8708290" y="3757096"/>
                  </a:lnTo>
                  <a:lnTo>
                    <a:pt x="8697996" y="3801910"/>
                  </a:lnTo>
                  <a:lnTo>
                    <a:pt x="8684975" y="3845616"/>
                  </a:lnTo>
                  <a:lnTo>
                    <a:pt x="8669321" y="3888120"/>
                  </a:lnTo>
                  <a:lnTo>
                    <a:pt x="8651130" y="3929324"/>
                  </a:lnTo>
                  <a:lnTo>
                    <a:pt x="8630496" y="3969136"/>
                  </a:lnTo>
                  <a:lnTo>
                    <a:pt x="8607517" y="4007458"/>
                  </a:lnTo>
                  <a:lnTo>
                    <a:pt x="8582286" y="4044196"/>
                  </a:lnTo>
                  <a:lnTo>
                    <a:pt x="8554899" y="4079254"/>
                  </a:lnTo>
                  <a:lnTo>
                    <a:pt x="8525451" y="4112537"/>
                  </a:lnTo>
                  <a:lnTo>
                    <a:pt x="8494037" y="4143951"/>
                  </a:lnTo>
                  <a:lnTo>
                    <a:pt x="8460754" y="4173399"/>
                  </a:lnTo>
                  <a:lnTo>
                    <a:pt x="8425696" y="4200786"/>
                  </a:lnTo>
                  <a:lnTo>
                    <a:pt x="8388958" y="4226017"/>
                  </a:lnTo>
                  <a:lnTo>
                    <a:pt x="8350636" y="4248996"/>
                  </a:lnTo>
                  <a:lnTo>
                    <a:pt x="8310824" y="4269630"/>
                  </a:lnTo>
                  <a:lnTo>
                    <a:pt x="8269620" y="4287821"/>
                  </a:lnTo>
                  <a:lnTo>
                    <a:pt x="8227116" y="4303475"/>
                  </a:lnTo>
                  <a:lnTo>
                    <a:pt x="8183410" y="4316496"/>
                  </a:lnTo>
                  <a:lnTo>
                    <a:pt x="8138596" y="4326790"/>
                  </a:lnTo>
                  <a:lnTo>
                    <a:pt x="8092769" y="4334261"/>
                  </a:lnTo>
                  <a:lnTo>
                    <a:pt x="8046025" y="4338813"/>
                  </a:lnTo>
                  <a:lnTo>
                    <a:pt x="7998459" y="4340352"/>
                  </a:lnTo>
                  <a:lnTo>
                    <a:pt x="723391" y="4340352"/>
                  </a:lnTo>
                  <a:lnTo>
                    <a:pt x="675826" y="4338813"/>
                  </a:lnTo>
                  <a:lnTo>
                    <a:pt x="629082" y="4334261"/>
                  </a:lnTo>
                  <a:lnTo>
                    <a:pt x="583255" y="4326790"/>
                  </a:lnTo>
                  <a:lnTo>
                    <a:pt x="538441" y="4316496"/>
                  </a:lnTo>
                  <a:lnTo>
                    <a:pt x="494735" y="4303475"/>
                  </a:lnTo>
                  <a:lnTo>
                    <a:pt x="452231" y="4287821"/>
                  </a:lnTo>
                  <a:lnTo>
                    <a:pt x="411027" y="4269630"/>
                  </a:lnTo>
                  <a:lnTo>
                    <a:pt x="371215" y="4248996"/>
                  </a:lnTo>
                  <a:lnTo>
                    <a:pt x="332893" y="4226017"/>
                  </a:lnTo>
                  <a:lnTo>
                    <a:pt x="296155" y="4200786"/>
                  </a:lnTo>
                  <a:lnTo>
                    <a:pt x="261097" y="4173399"/>
                  </a:lnTo>
                  <a:lnTo>
                    <a:pt x="227814" y="4143951"/>
                  </a:lnTo>
                  <a:lnTo>
                    <a:pt x="196400" y="4112537"/>
                  </a:lnTo>
                  <a:lnTo>
                    <a:pt x="166952" y="4079254"/>
                  </a:lnTo>
                  <a:lnTo>
                    <a:pt x="139565" y="4044196"/>
                  </a:lnTo>
                  <a:lnTo>
                    <a:pt x="114334" y="4007458"/>
                  </a:lnTo>
                  <a:lnTo>
                    <a:pt x="91355" y="3969136"/>
                  </a:lnTo>
                  <a:lnTo>
                    <a:pt x="70721" y="3929324"/>
                  </a:lnTo>
                  <a:lnTo>
                    <a:pt x="52530" y="3888120"/>
                  </a:lnTo>
                  <a:lnTo>
                    <a:pt x="36876" y="3845616"/>
                  </a:lnTo>
                  <a:lnTo>
                    <a:pt x="23855" y="3801910"/>
                  </a:lnTo>
                  <a:lnTo>
                    <a:pt x="13561" y="3757096"/>
                  </a:lnTo>
                  <a:lnTo>
                    <a:pt x="6090" y="3711269"/>
                  </a:lnTo>
                  <a:lnTo>
                    <a:pt x="1538" y="3664525"/>
                  </a:lnTo>
                  <a:lnTo>
                    <a:pt x="0" y="3616960"/>
                  </a:lnTo>
                  <a:lnTo>
                    <a:pt x="0" y="72339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98828" y="1551508"/>
            <a:ext cx="7948295" cy="368236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319405">
              <a:lnSpc>
                <a:spcPts val="3850"/>
              </a:lnSpc>
              <a:spcBef>
                <a:spcPts val="525"/>
              </a:spcBef>
            </a:pPr>
            <a:r>
              <a:rPr sz="3500" dirty="0">
                <a:solidFill>
                  <a:srgbClr val="FFFFFF"/>
                </a:solidFill>
                <a:latin typeface="Calibri"/>
                <a:cs typeface="Calibri"/>
              </a:rPr>
              <a:t>Вакцины </a:t>
            </a:r>
            <a:r>
              <a:rPr sz="3500" spc="-15" dirty="0">
                <a:solidFill>
                  <a:srgbClr val="FFFFFF"/>
                </a:solidFill>
                <a:latin typeface="Calibri"/>
                <a:cs typeface="Calibri"/>
              </a:rPr>
              <a:t>от </a:t>
            </a:r>
            <a:r>
              <a:rPr sz="3500" spc="-5" dirty="0">
                <a:solidFill>
                  <a:srgbClr val="FFFFFF"/>
                </a:solidFill>
                <a:latin typeface="Calibri"/>
                <a:cs typeface="Calibri"/>
              </a:rPr>
              <a:t>данных </a:t>
            </a:r>
            <a:r>
              <a:rPr sz="3500" spc="-10" dirty="0">
                <a:solidFill>
                  <a:srgbClr val="FFFFFF"/>
                </a:solidFill>
                <a:latin typeface="Calibri"/>
                <a:cs typeface="Calibri"/>
              </a:rPr>
              <a:t>вирусных </a:t>
            </a:r>
            <a:r>
              <a:rPr sz="3500" spc="-5" dirty="0">
                <a:solidFill>
                  <a:srgbClr val="FFFFFF"/>
                </a:solidFill>
                <a:latin typeface="Calibri"/>
                <a:cs typeface="Calibri"/>
              </a:rPr>
              <a:t>инфекций </a:t>
            </a:r>
            <a:r>
              <a:rPr sz="3500" spc="-7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spc="-15" dirty="0">
                <a:solidFill>
                  <a:srgbClr val="FFFFFF"/>
                </a:solidFill>
                <a:latin typeface="Calibri"/>
                <a:cs typeface="Calibri"/>
              </a:rPr>
              <a:t>являются</a:t>
            </a:r>
            <a:r>
              <a:rPr sz="3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FFFFFF"/>
                </a:solidFill>
                <a:latin typeface="Calibri"/>
                <a:cs typeface="Calibri"/>
              </a:rPr>
              <a:t>инактивированными.</a:t>
            </a:r>
            <a:endParaRPr sz="3500">
              <a:latin typeface="Calibri"/>
              <a:cs typeface="Calibri"/>
            </a:endParaRPr>
          </a:p>
          <a:p>
            <a:pPr marL="12700">
              <a:lnSpc>
                <a:spcPts val="4020"/>
              </a:lnSpc>
              <a:spcBef>
                <a:spcPts val="1075"/>
              </a:spcBef>
            </a:pPr>
            <a:r>
              <a:rPr sz="3500" spc="-15" dirty="0">
                <a:solidFill>
                  <a:srgbClr val="FFFFFF"/>
                </a:solidFill>
                <a:latin typeface="Calibri"/>
                <a:cs typeface="Calibri"/>
              </a:rPr>
              <a:t>Это</a:t>
            </a:r>
            <a:r>
              <a:rPr sz="3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spc="-20" dirty="0">
                <a:solidFill>
                  <a:srgbClr val="FFFFFF"/>
                </a:solidFill>
                <a:latin typeface="Calibri"/>
                <a:cs typeface="Calibri"/>
              </a:rPr>
              <a:t>значит,</a:t>
            </a:r>
            <a:r>
              <a:rPr sz="3500" spc="-15" dirty="0">
                <a:solidFill>
                  <a:srgbClr val="FFFFFF"/>
                </a:solidFill>
                <a:latin typeface="Calibri"/>
                <a:cs typeface="Calibri"/>
              </a:rPr>
              <a:t> что</a:t>
            </a:r>
            <a:r>
              <a:rPr sz="3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3500" spc="-5" dirty="0">
                <a:solidFill>
                  <a:srgbClr val="FFFFFF"/>
                </a:solidFill>
                <a:latin typeface="Calibri"/>
                <a:cs typeface="Calibri"/>
              </a:rPr>
              <a:t> составе</a:t>
            </a:r>
            <a:r>
              <a:rPr sz="3500" spc="-10" dirty="0">
                <a:solidFill>
                  <a:srgbClr val="FFFFFF"/>
                </a:solidFill>
                <a:latin typeface="Calibri"/>
                <a:cs typeface="Calibri"/>
              </a:rPr>
              <a:t> имеются</a:t>
            </a:r>
            <a:endParaRPr sz="3500">
              <a:latin typeface="Calibri"/>
              <a:cs typeface="Calibri"/>
            </a:endParaRPr>
          </a:p>
          <a:p>
            <a:pPr marL="12700">
              <a:lnSpc>
                <a:spcPts val="3845"/>
              </a:lnSpc>
            </a:pPr>
            <a:r>
              <a:rPr sz="3500" dirty="0">
                <a:solidFill>
                  <a:srgbClr val="FFFFFF"/>
                </a:solidFill>
                <a:latin typeface="Calibri"/>
                <a:cs typeface="Calibri"/>
              </a:rPr>
              <a:t>частицы</a:t>
            </a:r>
            <a:r>
              <a:rPr sz="3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spc="-5" dirty="0">
                <a:solidFill>
                  <a:srgbClr val="FFFFFF"/>
                </a:solidFill>
                <a:latin typeface="Calibri"/>
                <a:cs typeface="Calibri"/>
              </a:rPr>
              <a:t>вируса</a:t>
            </a:r>
            <a:r>
              <a:rPr sz="3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sz="3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FFFFFF"/>
                </a:solidFill>
                <a:latin typeface="Calibri"/>
                <a:cs typeface="Calibri"/>
              </a:rPr>
              <a:t>способные</a:t>
            </a:r>
            <a:r>
              <a:rPr sz="3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spc="-5" dirty="0">
                <a:solidFill>
                  <a:srgbClr val="FFFFFF"/>
                </a:solidFill>
                <a:latin typeface="Calibri"/>
                <a:cs typeface="Calibri"/>
              </a:rPr>
              <a:t>вызвать</a:t>
            </a:r>
            <a:endParaRPr sz="3500">
              <a:latin typeface="Calibri"/>
              <a:cs typeface="Calibri"/>
            </a:endParaRPr>
          </a:p>
          <a:p>
            <a:pPr marL="12700" marR="5080">
              <a:lnSpc>
                <a:spcPts val="3840"/>
              </a:lnSpc>
              <a:spcBef>
                <a:spcPts val="254"/>
              </a:spcBef>
            </a:pPr>
            <a:r>
              <a:rPr sz="3500" spc="-10" dirty="0">
                <a:solidFill>
                  <a:srgbClr val="FFFFFF"/>
                </a:solidFill>
                <a:latin typeface="Calibri"/>
                <a:cs typeface="Calibri"/>
              </a:rPr>
              <a:t>заболевание, </a:t>
            </a:r>
            <a:r>
              <a:rPr sz="3500" dirty="0">
                <a:solidFill>
                  <a:srgbClr val="FFFFFF"/>
                </a:solidFill>
                <a:latin typeface="Calibri"/>
                <a:cs typeface="Calibri"/>
              </a:rPr>
              <a:t>а </a:t>
            </a:r>
            <a:r>
              <a:rPr sz="3500" spc="-30" dirty="0">
                <a:solidFill>
                  <a:srgbClr val="FFFFFF"/>
                </a:solidFill>
                <a:latin typeface="Calibri"/>
                <a:cs typeface="Calibri"/>
              </a:rPr>
              <a:t>только </a:t>
            </a:r>
            <a:r>
              <a:rPr sz="3500" spc="-10" dirty="0">
                <a:solidFill>
                  <a:srgbClr val="FFFFFF"/>
                </a:solidFill>
                <a:latin typeface="Calibri"/>
                <a:cs typeface="Calibri"/>
              </a:rPr>
              <a:t>создать </a:t>
            </a:r>
            <a:r>
              <a:rPr sz="3500" spc="-5" dirty="0">
                <a:solidFill>
                  <a:srgbClr val="FFFFFF"/>
                </a:solidFill>
                <a:latin typeface="Calibri"/>
                <a:cs typeface="Calibri"/>
              </a:rPr>
              <a:t>иммунный </a:t>
            </a:r>
            <a:r>
              <a:rPr sz="3500" spc="-7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spc="-35" dirty="0">
                <a:solidFill>
                  <a:srgbClr val="FFFFFF"/>
                </a:solidFill>
                <a:latin typeface="Calibri"/>
                <a:cs typeface="Calibri"/>
              </a:rPr>
              <a:t>ответ,</a:t>
            </a:r>
            <a:r>
              <a:rPr sz="3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spc="-20" dirty="0">
                <a:solidFill>
                  <a:srgbClr val="FFFFFF"/>
                </a:solidFill>
                <a:latin typeface="Calibri"/>
                <a:cs typeface="Calibri"/>
              </a:rPr>
              <a:t>тем</a:t>
            </a:r>
            <a:r>
              <a:rPr sz="3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FFFFFF"/>
                </a:solidFill>
                <a:latin typeface="Calibri"/>
                <a:cs typeface="Calibri"/>
              </a:rPr>
              <a:t>самым</a:t>
            </a:r>
            <a:r>
              <a:rPr sz="35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FFFFFF"/>
                </a:solidFill>
                <a:latin typeface="Calibri"/>
                <a:cs typeface="Calibri"/>
              </a:rPr>
              <a:t>защитить</a:t>
            </a:r>
            <a:r>
              <a:rPr sz="3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spc="-5" dirty="0">
                <a:solidFill>
                  <a:srgbClr val="FFFFFF"/>
                </a:solidFill>
                <a:latin typeface="Calibri"/>
                <a:cs typeface="Calibri"/>
              </a:rPr>
              <a:t>организм</a:t>
            </a:r>
            <a:r>
              <a:rPr sz="3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spc="-15" dirty="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endParaRPr sz="3500">
              <a:latin typeface="Calibri"/>
              <a:cs typeface="Calibri"/>
            </a:endParaRPr>
          </a:p>
          <a:p>
            <a:pPr marL="12700">
              <a:lnSpc>
                <a:spcPts val="3785"/>
              </a:lnSpc>
            </a:pPr>
            <a:r>
              <a:rPr sz="3500" dirty="0">
                <a:solidFill>
                  <a:srgbClr val="FFFFFF"/>
                </a:solidFill>
                <a:latin typeface="Calibri"/>
                <a:cs typeface="Calibri"/>
              </a:rPr>
              <a:t>инфекции.</a:t>
            </a:r>
            <a:endParaRPr sz="3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7732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5" dirty="0">
                <a:solidFill>
                  <a:srgbClr val="B12500"/>
                </a:solidFill>
                <a:latin typeface="Calibri Light"/>
                <a:cs typeface="Calibri Light"/>
              </a:rPr>
              <a:t>Мифы</a:t>
            </a:r>
            <a:r>
              <a:rPr sz="4400" spc="-135" dirty="0">
                <a:solidFill>
                  <a:srgbClr val="B12500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B12500"/>
                </a:solidFill>
                <a:latin typeface="Calibri Light"/>
                <a:cs typeface="Calibri Light"/>
              </a:rPr>
              <a:t>о</a:t>
            </a:r>
            <a:r>
              <a:rPr sz="4400" spc="-95" dirty="0">
                <a:solidFill>
                  <a:srgbClr val="B12500"/>
                </a:solidFill>
                <a:latin typeface="Calibri Light"/>
                <a:cs typeface="Calibri Light"/>
              </a:rPr>
              <a:t> </a:t>
            </a:r>
            <a:r>
              <a:rPr sz="4400" spc="-35" dirty="0">
                <a:solidFill>
                  <a:srgbClr val="B12500"/>
                </a:solidFill>
                <a:latin typeface="Calibri Light"/>
                <a:cs typeface="Calibri Light"/>
              </a:rPr>
              <a:t>вакцинации</a:t>
            </a:r>
            <a:endParaRPr sz="4400">
              <a:latin typeface="Calibri Light"/>
              <a:cs typeface="Calibri Ligh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550922" y="1938273"/>
          <a:ext cx="6546850" cy="43510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4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665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4400" b="1" spc="-5" dirty="0">
                          <a:latin typeface="Calibri"/>
                          <a:cs typeface="Calibri"/>
                        </a:rPr>
                        <a:t>Миф</a:t>
                      </a:r>
                      <a:r>
                        <a:rPr sz="4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400" b="1" dirty="0">
                          <a:latin typeface="Calibri"/>
                          <a:cs typeface="Calibri"/>
                        </a:rPr>
                        <a:t>№1</a:t>
                      </a:r>
                      <a:endParaRPr sz="4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E84B21"/>
                      </a:solidFill>
                      <a:prstDash val="solid"/>
                    </a:lnL>
                    <a:lnR w="12700">
                      <a:solidFill>
                        <a:srgbClr val="E84B21"/>
                      </a:solidFill>
                      <a:prstDash val="solid"/>
                    </a:lnR>
                    <a:lnT w="12700">
                      <a:solidFill>
                        <a:srgbClr val="E84B21"/>
                      </a:solidFill>
                      <a:prstDash val="solid"/>
                    </a:lnT>
                    <a:lnB w="12700">
                      <a:solidFill>
                        <a:srgbClr val="E84B2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6544">
                <a:tc>
                  <a:txBody>
                    <a:bodyPr/>
                    <a:lstStyle/>
                    <a:p>
                      <a:pPr marL="207645" marR="201295" indent="-1270" algn="ctr">
                        <a:lnSpc>
                          <a:spcPct val="91600"/>
                        </a:lnSpc>
                        <a:spcBef>
                          <a:spcPts val="2130"/>
                        </a:spcBef>
                      </a:pPr>
                      <a:r>
                        <a:rPr sz="3500" b="1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3500" b="1" spc="-5" dirty="0">
                          <a:latin typeface="Calibri"/>
                          <a:cs typeface="Calibri"/>
                        </a:rPr>
                        <a:t>ростом </a:t>
                      </a:r>
                      <a:r>
                        <a:rPr sz="3500" b="1" dirty="0">
                          <a:latin typeface="Calibri"/>
                          <a:cs typeface="Calibri"/>
                        </a:rPr>
                        <a:t>уровня гигиены и </a:t>
                      </a:r>
                      <a:r>
                        <a:rPr sz="35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500" b="1" spc="-5" dirty="0">
                          <a:latin typeface="Calibri"/>
                          <a:cs typeface="Calibri"/>
                        </a:rPr>
                        <a:t>санитарии </a:t>
                      </a:r>
                      <a:r>
                        <a:rPr sz="3500" b="1" spc="-10" dirty="0">
                          <a:latin typeface="Calibri"/>
                          <a:cs typeface="Calibri"/>
                        </a:rPr>
                        <a:t>болезни </a:t>
                      </a:r>
                      <a:r>
                        <a:rPr sz="3500" b="1" dirty="0">
                          <a:latin typeface="Calibri"/>
                          <a:cs typeface="Calibri"/>
                        </a:rPr>
                        <a:t>исчезнут </a:t>
                      </a:r>
                      <a:r>
                        <a:rPr sz="3500" b="1" spc="5" dirty="0">
                          <a:latin typeface="Calibri"/>
                          <a:cs typeface="Calibri"/>
                        </a:rPr>
                        <a:t>— </a:t>
                      </a:r>
                      <a:r>
                        <a:rPr sz="35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5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35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500" b="1" spc="-5" dirty="0">
                          <a:latin typeface="Calibri"/>
                          <a:cs typeface="Calibri"/>
                        </a:rPr>
                        <a:t>вакцинах</a:t>
                      </a:r>
                      <a:r>
                        <a:rPr sz="35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500" b="1" spc="-10" dirty="0">
                          <a:latin typeface="Calibri"/>
                          <a:cs typeface="Calibri"/>
                        </a:rPr>
                        <a:t>нет </a:t>
                      </a:r>
                      <a:r>
                        <a:rPr sz="3500" b="1" spc="-20" dirty="0">
                          <a:latin typeface="Calibri"/>
                          <a:cs typeface="Calibri"/>
                        </a:rPr>
                        <a:t>необходимости.</a:t>
                      </a:r>
                      <a:endParaRPr sz="3500">
                        <a:latin typeface="Calibri"/>
                        <a:cs typeface="Calibri"/>
                      </a:endParaRPr>
                    </a:p>
                  </a:txBody>
                  <a:tcPr marL="0" marR="0" marT="270510" marB="0">
                    <a:lnL w="12700">
                      <a:solidFill>
                        <a:srgbClr val="E84B21"/>
                      </a:solidFill>
                      <a:prstDash val="solid"/>
                    </a:lnL>
                    <a:lnR w="12700">
                      <a:solidFill>
                        <a:srgbClr val="E84B21"/>
                      </a:solidFill>
                      <a:prstDash val="solid"/>
                    </a:lnR>
                    <a:lnT w="12700">
                      <a:solidFill>
                        <a:srgbClr val="E84B21"/>
                      </a:solidFill>
                      <a:prstDash val="solid"/>
                    </a:lnT>
                    <a:lnB w="12700">
                      <a:solidFill>
                        <a:srgbClr val="E84B2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9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84B21"/>
                      </a:solidFill>
                      <a:prstDash val="solid"/>
                    </a:lnL>
                    <a:lnR w="12700">
                      <a:solidFill>
                        <a:srgbClr val="E84B21"/>
                      </a:solidFill>
                      <a:prstDash val="solid"/>
                    </a:lnR>
                    <a:lnT w="12700">
                      <a:solidFill>
                        <a:srgbClr val="E84B21"/>
                      </a:solidFill>
                      <a:prstDash val="solid"/>
                    </a:lnT>
                    <a:lnB w="12700">
                      <a:solidFill>
                        <a:srgbClr val="E84B2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374650" y="1938273"/>
            <a:ext cx="2188210" cy="4363720"/>
            <a:chOff x="374650" y="1938273"/>
            <a:chExt cx="2188210" cy="4363720"/>
          </a:xfrm>
        </p:grpSpPr>
        <p:sp>
          <p:nvSpPr>
            <p:cNvPr id="5" name="object 5"/>
            <p:cNvSpPr/>
            <p:nvPr/>
          </p:nvSpPr>
          <p:spPr>
            <a:xfrm>
              <a:off x="381000" y="1944623"/>
              <a:ext cx="2175510" cy="4351020"/>
            </a:xfrm>
            <a:custGeom>
              <a:avLst/>
              <a:gdLst/>
              <a:ahLst/>
              <a:cxnLst/>
              <a:rect l="l" t="t" r="r" b="b"/>
              <a:pathLst>
                <a:path w="2175510" h="4351020">
                  <a:moveTo>
                    <a:pt x="2175510" y="0"/>
                  </a:moveTo>
                  <a:lnTo>
                    <a:pt x="2126925" y="531"/>
                  </a:lnTo>
                  <a:lnTo>
                    <a:pt x="2078600" y="2119"/>
                  </a:lnTo>
                  <a:lnTo>
                    <a:pt x="2030547" y="4752"/>
                  </a:lnTo>
                  <a:lnTo>
                    <a:pt x="1982777" y="8419"/>
                  </a:lnTo>
                  <a:lnTo>
                    <a:pt x="1935300" y="13109"/>
                  </a:lnTo>
                  <a:lnTo>
                    <a:pt x="1888128" y="18811"/>
                  </a:lnTo>
                  <a:lnTo>
                    <a:pt x="1841271" y="25513"/>
                  </a:lnTo>
                  <a:lnTo>
                    <a:pt x="1794741" y="33206"/>
                  </a:lnTo>
                  <a:lnTo>
                    <a:pt x="1748549" y="41877"/>
                  </a:lnTo>
                  <a:lnTo>
                    <a:pt x="1702706" y="51516"/>
                  </a:lnTo>
                  <a:lnTo>
                    <a:pt x="1657222" y="62111"/>
                  </a:lnTo>
                  <a:lnTo>
                    <a:pt x="1612110" y="73652"/>
                  </a:lnTo>
                  <a:lnTo>
                    <a:pt x="1567379" y="86128"/>
                  </a:lnTo>
                  <a:lnTo>
                    <a:pt x="1523042" y="99527"/>
                  </a:lnTo>
                  <a:lnTo>
                    <a:pt x="1479109" y="113839"/>
                  </a:lnTo>
                  <a:lnTo>
                    <a:pt x="1435590" y="129052"/>
                  </a:lnTo>
                  <a:lnTo>
                    <a:pt x="1392498" y="145155"/>
                  </a:lnTo>
                  <a:lnTo>
                    <a:pt x="1349843" y="162138"/>
                  </a:lnTo>
                  <a:lnTo>
                    <a:pt x="1307637" y="179989"/>
                  </a:lnTo>
                  <a:lnTo>
                    <a:pt x="1265890" y="198697"/>
                  </a:lnTo>
                  <a:lnTo>
                    <a:pt x="1224613" y="218251"/>
                  </a:lnTo>
                  <a:lnTo>
                    <a:pt x="1183817" y="238640"/>
                  </a:lnTo>
                  <a:lnTo>
                    <a:pt x="1143515" y="259853"/>
                  </a:lnTo>
                  <a:lnTo>
                    <a:pt x="1103715" y="281880"/>
                  </a:lnTo>
                  <a:lnTo>
                    <a:pt x="1064430" y="304708"/>
                  </a:lnTo>
                  <a:lnTo>
                    <a:pt x="1025671" y="328327"/>
                  </a:lnTo>
                  <a:lnTo>
                    <a:pt x="987449" y="352726"/>
                  </a:lnTo>
                  <a:lnTo>
                    <a:pt x="949774" y="377894"/>
                  </a:lnTo>
                  <a:lnTo>
                    <a:pt x="912658" y="403819"/>
                  </a:lnTo>
                  <a:lnTo>
                    <a:pt x="876112" y="430491"/>
                  </a:lnTo>
                  <a:lnTo>
                    <a:pt x="840147" y="457899"/>
                  </a:lnTo>
                  <a:lnTo>
                    <a:pt x="804774" y="486031"/>
                  </a:lnTo>
                  <a:lnTo>
                    <a:pt x="770004" y="514877"/>
                  </a:lnTo>
                  <a:lnTo>
                    <a:pt x="735848" y="544425"/>
                  </a:lnTo>
                  <a:lnTo>
                    <a:pt x="702317" y="574665"/>
                  </a:lnTo>
                  <a:lnTo>
                    <a:pt x="669422" y="605585"/>
                  </a:lnTo>
                  <a:lnTo>
                    <a:pt x="637174" y="637174"/>
                  </a:lnTo>
                  <a:lnTo>
                    <a:pt x="605585" y="669422"/>
                  </a:lnTo>
                  <a:lnTo>
                    <a:pt x="574665" y="702317"/>
                  </a:lnTo>
                  <a:lnTo>
                    <a:pt x="544425" y="735848"/>
                  </a:lnTo>
                  <a:lnTo>
                    <a:pt x="514877" y="770004"/>
                  </a:lnTo>
                  <a:lnTo>
                    <a:pt x="486031" y="804774"/>
                  </a:lnTo>
                  <a:lnTo>
                    <a:pt x="457899" y="840147"/>
                  </a:lnTo>
                  <a:lnTo>
                    <a:pt x="430491" y="876112"/>
                  </a:lnTo>
                  <a:lnTo>
                    <a:pt x="403819" y="912658"/>
                  </a:lnTo>
                  <a:lnTo>
                    <a:pt x="377894" y="949774"/>
                  </a:lnTo>
                  <a:lnTo>
                    <a:pt x="352726" y="987449"/>
                  </a:lnTo>
                  <a:lnTo>
                    <a:pt x="328327" y="1025671"/>
                  </a:lnTo>
                  <a:lnTo>
                    <a:pt x="304708" y="1064430"/>
                  </a:lnTo>
                  <a:lnTo>
                    <a:pt x="281880" y="1103715"/>
                  </a:lnTo>
                  <a:lnTo>
                    <a:pt x="259853" y="1143515"/>
                  </a:lnTo>
                  <a:lnTo>
                    <a:pt x="238640" y="1183817"/>
                  </a:lnTo>
                  <a:lnTo>
                    <a:pt x="218251" y="1224613"/>
                  </a:lnTo>
                  <a:lnTo>
                    <a:pt x="198697" y="1265890"/>
                  </a:lnTo>
                  <a:lnTo>
                    <a:pt x="179989" y="1307637"/>
                  </a:lnTo>
                  <a:lnTo>
                    <a:pt x="162138" y="1349843"/>
                  </a:lnTo>
                  <a:lnTo>
                    <a:pt x="145155" y="1392498"/>
                  </a:lnTo>
                  <a:lnTo>
                    <a:pt x="129052" y="1435590"/>
                  </a:lnTo>
                  <a:lnTo>
                    <a:pt x="113839" y="1479109"/>
                  </a:lnTo>
                  <a:lnTo>
                    <a:pt x="99527" y="1523042"/>
                  </a:lnTo>
                  <a:lnTo>
                    <a:pt x="86128" y="1567379"/>
                  </a:lnTo>
                  <a:lnTo>
                    <a:pt x="73652" y="1612110"/>
                  </a:lnTo>
                  <a:lnTo>
                    <a:pt x="62111" y="1657222"/>
                  </a:lnTo>
                  <a:lnTo>
                    <a:pt x="51516" y="1702706"/>
                  </a:lnTo>
                  <a:lnTo>
                    <a:pt x="41877" y="1748549"/>
                  </a:lnTo>
                  <a:lnTo>
                    <a:pt x="33206" y="1794741"/>
                  </a:lnTo>
                  <a:lnTo>
                    <a:pt x="25513" y="1841271"/>
                  </a:lnTo>
                  <a:lnTo>
                    <a:pt x="18811" y="1888128"/>
                  </a:lnTo>
                  <a:lnTo>
                    <a:pt x="13109" y="1935300"/>
                  </a:lnTo>
                  <a:lnTo>
                    <a:pt x="8419" y="1982777"/>
                  </a:lnTo>
                  <a:lnTo>
                    <a:pt x="4752" y="2030547"/>
                  </a:lnTo>
                  <a:lnTo>
                    <a:pt x="2119" y="2078600"/>
                  </a:lnTo>
                  <a:lnTo>
                    <a:pt x="531" y="2126925"/>
                  </a:lnTo>
                  <a:lnTo>
                    <a:pt x="0" y="2175510"/>
                  </a:lnTo>
                  <a:lnTo>
                    <a:pt x="531" y="2224094"/>
                  </a:lnTo>
                  <a:lnTo>
                    <a:pt x="2119" y="2272419"/>
                  </a:lnTo>
                  <a:lnTo>
                    <a:pt x="4752" y="2320472"/>
                  </a:lnTo>
                  <a:lnTo>
                    <a:pt x="8419" y="2368242"/>
                  </a:lnTo>
                  <a:lnTo>
                    <a:pt x="13109" y="2415719"/>
                  </a:lnTo>
                  <a:lnTo>
                    <a:pt x="18811" y="2462891"/>
                  </a:lnTo>
                  <a:lnTo>
                    <a:pt x="25513" y="2509748"/>
                  </a:lnTo>
                  <a:lnTo>
                    <a:pt x="33206" y="2556278"/>
                  </a:lnTo>
                  <a:lnTo>
                    <a:pt x="41877" y="2602470"/>
                  </a:lnTo>
                  <a:lnTo>
                    <a:pt x="51516" y="2648313"/>
                  </a:lnTo>
                  <a:lnTo>
                    <a:pt x="62111" y="2693797"/>
                  </a:lnTo>
                  <a:lnTo>
                    <a:pt x="73652" y="2738909"/>
                  </a:lnTo>
                  <a:lnTo>
                    <a:pt x="86128" y="2783640"/>
                  </a:lnTo>
                  <a:lnTo>
                    <a:pt x="99527" y="2827977"/>
                  </a:lnTo>
                  <a:lnTo>
                    <a:pt x="113839" y="2871910"/>
                  </a:lnTo>
                  <a:lnTo>
                    <a:pt x="129052" y="2915429"/>
                  </a:lnTo>
                  <a:lnTo>
                    <a:pt x="145155" y="2958521"/>
                  </a:lnTo>
                  <a:lnTo>
                    <a:pt x="162138" y="3001176"/>
                  </a:lnTo>
                  <a:lnTo>
                    <a:pt x="179989" y="3043382"/>
                  </a:lnTo>
                  <a:lnTo>
                    <a:pt x="198697" y="3085129"/>
                  </a:lnTo>
                  <a:lnTo>
                    <a:pt x="218251" y="3126406"/>
                  </a:lnTo>
                  <a:lnTo>
                    <a:pt x="238640" y="3167202"/>
                  </a:lnTo>
                  <a:lnTo>
                    <a:pt x="259853" y="3207504"/>
                  </a:lnTo>
                  <a:lnTo>
                    <a:pt x="281880" y="3247304"/>
                  </a:lnTo>
                  <a:lnTo>
                    <a:pt x="304708" y="3286589"/>
                  </a:lnTo>
                  <a:lnTo>
                    <a:pt x="328327" y="3325348"/>
                  </a:lnTo>
                  <a:lnTo>
                    <a:pt x="352726" y="3363570"/>
                  </a:lnTo>
                  <a:lnTo>
                    <a:pt x="377894" y="3401245"/>
                  </a:lnTo>
                  <a:lnTo>
                    <a:pt x="403819" y="3438361"/>
                  </a:lnTo>
                  <a:lnTo>
                    <a:pt x="430491" y="3474907"/>
                  </a:lnTo>
                  <a:lnTo>
                    <a:pt x="457899" y="3510872"/>
                  </a:lnTo>
                  <a:lnTo>
                    <a:pt x="486031" y="3546245"/>
                  </a:lnTo>
                  <a:lnTo>
                    <a:pt x="514877" y="3581015"/>
                  </a:lnTo>
                  <a:lnTo>
                    <a:pt x="544425" y="3615171"/>
                  </a:lnTo>
                  <a:lnTo>
                    <a:pt x="574665" y="3648702"/>
                  </a:lnTo>
                  <a:lnTo>
                    <a:pt x="605585" y="3681597"/>
                  </a:lnTo>
                  <a:lnTo>
                    <a:pt x="637174" y="3713845"/>
                  </a:lnTo>
                  <a:lnTo>
                    <a:pt x="669422" y="3745434"/>
                  </a:lnTo>
                  <a:lnTo>
                    <a:pt x="702317" y="3776354"/>
                  </a:lnTo>
                  <a:lnTo>
                    <a:pt x="735848" y="3806594"/>
                  </a:lnTo>
                  <a:lnTo>
                    <a:pt x="770004" y="3836142"/>
                  </a:lnTo>
                  <a:lnTo>
                    <a:pt x="804774" y="3864988"/>
                  </a:lnTo>
                  <a:lnTo>
                    <a:pt x="840147" y="3893120"/>
                  </a:lnTo>
                  <a:lnTo>
                    <a:pt x="876112" y="3920528"/>
                  </a:lnTo>
                  <a:lnTo>
                    <a:pt x="912658" y="3947200"/>
                  </a:lnTo>
                  <a:lnTo>
                    <a:pt x="949774" y="3973125"/>
                  </a:lnTo>
                  <a:lnTo>
                    <a:pt x="987449" y="3998293"/>
                  </a:lnTo>
                  <a:lnTo>
                    <a:pt x="1025671" y="4022692"/>
                  </a:lnTo>
                  <a:lnTo>
                    <a:pt x="1064430" y="4046311"/>
                  </a:lnTo>
                  <a:lnTo>
                    <a:pt x="1103715" y="4069139"/>
                  </a:lnTo>
                  <a:lnTo>
                    <a:pt x="1143515" y="4091166"/>
                  </a:lnTo>
                  <a:lnTo>
                    <a:pt x="1183817" y="4112379"/>
                  </a:lnTo>
                  <a:lnTo>
                    <a:pt x="1224613" y="4132768"/>
                  </a:lnTo>
                  <a:lnTo>
                    <a:pt x="1265890" y="4152322"/>
                  </a:lnTo>
                  <a:lnTo>
                    <a:pt x="1307637" y="4171030"/>
                  </a:lnTo>
                  <a:lnTo>
                    <a:pt x="1349843" y="4188881"/>
                  </a:lnTo>
                  <a:lnTo>
                    <a:pt x="1392498" y="4205864"/>
                  </a:lnTo>
                  <a:lnTo>
                    <a:pt x="1435590" y="4221967"/>
                  </a:lnTo>
                  <a:lnTo>
                    <a:pt x="1479109" y="4237180"/>
                  </a:lnTo>
                  <a:lnTo>
                    <a:pt x="1523042" y="4251492"/>
                  </a:lnTo>
                  <a:lnTo>
                    <a:pt x="1567379" y="4264891"/>
                  </a:lnTo>
                  <a:lnTo>
                    <a:pt x="1612110" y="4277367"/>
                  </a:lnTo>
                  <a:lnTo>
                    <a:pt x="1657222" y="4288908"/>
                  </a:lnTo>
                  <a:lnTo>
                    <a:pt x="1702706" y="4299503"/>
                  </a:lnTo>
                  <a:lnTo>
                    <a:pt x="1748549" y="4309142"/>
                  </a:lnTo>
                  <a:lnTo>
                    <a:pt x="1794741" y="4317813"/>
                  </a:lnTo>
                  <a:lnTo>
                    <a:pt x="1841271" y="4325506"/>
                  </a:lnTo>
                  <a:lnTo>
                    <a:pt x="1888128" y="4332208"/>
                  </a:lnTo>
                  <a:lnTo>
                    <a:pt x="1935300" y="4337910"/>
                  </a:lnTo>
                  <a:lnTo>
                    <a:pt x="1982777" y="4342600"/>
                  </a:lnTo>
                  <a:lnTo>
                    <a:pt x="2030547" y="4346267"/>
                  </a:lnTo>
                  <a:lnTo>
                    <a:pt x="2078600" y="4348900"/>
                  </a:lnTo>
                  <a:lnTo>
                    <a:pt x="2126925" y="4350488"/>
                  </a:lnTo>
                  <a:lnTo>
                    <a:pt x="2175510" y="4351020"/>
                  </a:lnTo>
                  <a:lnTo>
                    <a:pt x="2175510" y="0"/>
                  </a:lnTo>
                  <a:close/>
                </a:path>
              </a:pathLst>
            </a:custGeom>
            <a:solidFill>
              <a:srgbClr val="E84B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000" y="1944623"/>
              <a:ext cx="2175510" cy="4351020"/>
            </a:xfrm>
            <a:custGeom>
              <a:avLst/>
              <a:gdLst/>
              <a:ahLst/>
              <a:cxnLst/>
              <a:rect l="l" t="t" r="r" b="b"/>
              <a:pathLst>
                <a:path w="2175510" h="4351020">
                  <a:moveTo>
                    <a:pt x="2175510" y="4351020"/>
                  </a:moveTo>
                  <a:lnTo>
                    <a:pt x="2126925" y="4350488"/>
                  </a:lnTo>
                  <a:lnTo>
                    <a:pt x="2078600" y="4348900"/>
                  </a:lnTo>
                  <a:lnTo>
                    <a:pt x="2030547" y="4346267"/>
                  </a:lnTo>
                  <a:lnTo>
                    <a:pt x="1982777" y="4342600"/>
                  </a:lnTo>
                  <a:lnTo>
                    <a:pt x="1935300" y="4337910"/>
                  </a:lnTo>
                  <a:lnTo>
                    <a:pt x="1888128" y="4332208"/>
                  </a:lnTo>
                  <a:lnTo>
                    <a:pt x="1841271" y="4325506"/>
                  </a:lnTo>
                  <a:lnTo>
                    <a:pt x="1794741" y="4317813"/>
                  </a:lnTo>
                  <a:lnTo>
                    <a:pt x="1748549" y="4309142"/>
                  </a:lnTo>
                  <a:lnTo>
                    <a:pt x="1702706" y="4299503"/>
                  </a:lnTo>
                  <a:lnTo>
                    <a:pt x="1657222" y="4288908"/>
                  </a:lnTo>
                  <a:lnTo>
                    <a:pt x="1612110" y="4277367"/>
                  </a:lnTo>
                  <a:lnTo>
                    <a:pt x="1567379" y="4264891"/>
                  </a:lnTo>
                  <a:lnTo>
                    <a:pt x="1523042" y="4251492"/>
                  </a:lnTo>
                  <a:lnTo>
                    <a:pt x="1479109" y="4237180"/>
                  </a:lnTo>
                  <a:lnTo>
                    <a:pt x="1435590" y="4221967"/>
                  </a:lnTo>
                  <a:lnTo>
                    <a:pt x="1392498" y="4205864"/>
                  </a:lnTo>
                  <a:lnTo>
                    <a:pt x="1349843" y="4188881"/>
                  </a:lnTo>
                  <a:lnTo>
                    <a:pt x="1307637" y="4171030"/>
                  </a:lnTo>
                  <a:lnTo>
                    <a:pt x="1265890" y="4152322"/>
                  </a:lnTo>
                  <a:lnTo>
                    <a:pt x="1224613" y="4132768"/>
                  </a:lnTo>
                  <a:lnTo>
                    <a:pt x="1183817" y="4112379"/>
                  </a:lnTo>
                  <a:lnTo>
                    <a:pt x="1143515" y="4091166"/>
                  </a:lnTo>
                  <a:lnTo>
                    <a:pt x="1103715" y="4069139"/>
                  </a:lnTo>
                  <a:lnTo>
                    <a:pt x="1064430" y="4046311"/>
                  </a:lnTo>
                  <a:lnTo>
                    <a:pt x="1025671" y="4022692"/>
                  </a:lnTo>
                  <a:lnTo>
                    <a:pt x="987449" y="3998293"/>
                  </a:lnTo>
                  <a:lnTo>
                    <a:pt x="949774" y="3973125"/>
                  </a:lnTo>
                  <a:lnTo>
                    <a:pt x="912658" y="3947200"/>
                  </a:lnTo>
                  <a:lnTo>
                    <a:pt x="876112" y="3920528"/>
                  </a:lnTo>
                  <a:lnTo>
                    <a:pt x="840147" y="3893120"/>
                  </a:lnTo>
                  <a:lnTo>
                    <a:pt x="804774" y="3864988"/>
                  </a:lnTo>
                  <a:lnTo>
                    <a:pt x="770004" y="3836142"/>
                  </a:lnTo>
                  <a:lnTo>
                    <a:pt x="735848" y="3806594"/>
                  </a:lnTo>
                  <a:lnTo>
                    <a:pt x="702317" y="3776354"/>
                  </a:lnTo>
                  <a:lnTo>
                    <a:pt x="669422" y="3745434"/>
                  </a:lnTo>
                  <a:lnTo>
                    <a:pt x="637174" y="3713845"/>
                  </a:lnTo>
                  <a:lnTo>
                    <a:pt x="605585" y="3681597"/>
                  </a:lnTo>
                  <a:lnTo>
                    <a:pt x="574665" y="3648702"/>
                  </a:lnTo>
                  <a:lnTo>
                    <a:pt x="544425" y="3615171"/>
                  </a:lnTo>
                  <a:lnTo>
                    <a:pt x="514877" y="3581015"/>
                  </a:lnTo>
                  <a:lnTo>
                    <a:pt x="486031" y="3546245"/>
                  </a:lnTo>
                  <a:lnTo>
                    <a:pt x="457899" y="3510872"/>
                  </a:lnTo>
                  <a:lnTo>
                    <a:pt x="430491" y="3474907"/>
                  </a:lnTo>
                  <a:lnTo>
                    <a:pt x="403819" y="3438361"/>
                  </a:lnTo>
                  <a:lnTo>
                    <a:pt x="377894" y="3401245"/>
                  </a:lnTo>
                  <a:lnTo>
                    <a:pt x="352726" y="3363570"/>
                  </a:lnTo>
                  <a:lnTo>
                    <a:pt x="328327" y="3325348"/>
                  </a:lnTo>
                  <a:lnTo>
                    <a:pt x="304708" y="3286589"/>
                  </a:lnTo>
                  <a:lnTo>
                    <a:pt x="281880" y="3247304"/>
                  </a:lnTo>
                  <a:lnTo>
                    <a:pt x="259853" y="3207504"/>
                  </a:lnTo>
                  <a:lnTo>
                    <a:pt x="238640" y="3167202"/>
                  </a:lnTo>
                  <a:lnTo>
                    <a:pt x="218251" y="3126406"/>
                  </a:lnTo>
                  <a:lnTo>
                    <a:pt x="198697" y="3085129"/>
                  </a:lnTo>
                  <a:lnTo>
                    <a:pt x="179989" y="3043382"/>
                  </a:lnTo>
                  <a:lnTo>
                    <a:pt x="162138" y="3001176"/>
                  </a:lnTo>
                  <a:lnTo>
                    <a:pt x="145155" y="2958521"/>
                  </a:lnTo>
                  <a:lnTo>
                    <a:pt x="129052" y="2915429"/>
                  </a:lnTo>
                  <a:lnTo>
                    <a:pt x="113839" y="2871910"/>
                  </a:lnTo>
                  <a:lnTo>
                    <a:pt x="99527" y="2827977"/>
                  </a:lnTo>
                  <a:lnTo>
                    <a:pt x="86128" y="2783640"/>
                  </a:lnTo>
                  <a:lnTo>
                    <a:pt x="73652" y="2738909"/>
                  </a:lnTo>
                  <a:lnTo>
                    <a:pt x="62111" y="2693797"/>
                  </a:lnTo>
                  <a:lnTo>
                    <a:pt x="51516" y="2648313"/>
                  </a:lnTo>
                  <a:lnTo>
                    <a:pt x="41877" y="2602470"/>
                  </a:lnTo>
                  <a:lnTo>
                    <a:pt x="33206" y="2556278"/>
                  </a:lnTo>
                  <a:lnTo>
                    <a:pt x="25513" y="2509748"/>
                  </a:lnTo>
                  <a:lnTo>
                    <a:pt x="18811" y="2462891"/>
                  </a:lnTo>
                  <a:lnTo>
                    <a:pt x="13109" y="2415719"/>
                  </a:lnTo>
                  <a:lnTo>
                    <a:pt x="8419" y="2368242"/>
                  </a:lnTo>
                  <a:lnTo>
                    <a:pt x="4752" y="2320472"/>
                  </a:lnTo>
                  <a:lnTo>
                    <a:pt x="2119" y="2272419"/>
                  </a:lnTo>
                  <a:lnTo>
                    <a:pt x="531" y="2224094"/>
                  </a:lnTo>
                  <a:lnTo>
                    <a:pt x="0" y="2175510"/>
                  </a:lnTo>
                  <a:lnTo>
                    <a:pt x="531" y="2126925"/>
                  </a:lnTo>
                  <a:lnTo>
                    <a:pt x="2119" y="2078600"/>
                  </a:lnTo>
                  <a:lnTo>
                    <a:pt x="4752" y="2030547"/>
                  </a:lnTo>
                  <a:lnTo>
                    <a:pt x="8419" y="1982777"/>
                  </a:lnTo>
                  <a:lnTo>
                    <a:pt x="13109" y="1935300"/>
                  </a:lnTo>
                  <a:lnTo>
                    <a:pt x="18811" y="1888128"/>
                  </a:lnTo>
                  <a:lnTo>
                    <a:pt x="25513" y="1841271"/>
                  </a:lnTo>
                  <a:lnTo>
                    <a:pt x="33206" y="1794741"/>
                  </a:lnTo>
                  <a:lnTo>
                    <a:pt x="41877" y="1748549"/>
                  </a:lnTo>
                  <a:lnTo>
                    <a:pt x="51516" y="1702706"/>
                  </a:lnTo>
                  <a:lnTo>
                    <a:pt x="62111" y="1657222"/>
                  </a:lnTo>
                  <a:lnTo>
                    <a:pt x="73652" y="1612110"/>
                  </a:lnTo>
                  <a:lnTo>
                    <a:pt x="86128" y="1567379"/>
                  </a:lnTo>
                  <a:lnTo>
                    <a:pt x="99527" y="1523042"/>
                  </a:lnTo>
                  <a:lnTo>
                    <a:pt x="113839" y="1479109"/>
                  </a:lnTo>
                  <a:lnTo>
                    <a:pt x="129052" y="1435590"/>
                  </a:lnTo>
                  <a:lnTo>
                    <a:pt x="145155" y="1392498"/>
                  </a:lnTo>
                  <a:lnTo>
                    <a:pt x="162138" y="1349843"/>
                  </a:lnTo>
                  <a:lnTo>
                    <a:pt x="179989" y="1307637"/>
                  </a:lnTo>
                  <a:lnTo>
                    <a:pt x="198697" y="1265890"/>
                  </a:lnTo>
                  <a:lnTo>
                    <a:pt x="218251" y="1224613"/>
                  </a:lnTo>
                  <a:lnTo>
                    <a:pt x="238640" y="1183817"/>
                  </a:lnTo>
                  <a:lnTo>
                    <a:pt x="259853" y="1143515"/>
                  </a:lnTo>
                  <a:lnTo>
                    <a:pt x="281880" y="1103715"/>
                  </a:lnTo>
                  <a:lnTo>
                    <a:pt x="304708" y="1064430"/>
                  </a:lnTo>
                  <a:lnTo>
                    <a:pt x="328327" y="1025671"/>
                  </a:lnTo>
                  <a:lnTo>
                    <a:pt x="352726" y="987449"/>
                  </a:lnTo>
                  <a:lnTo>
                    <a:pt x="377894" y="949774"/>
                  </a:lnTo>
                  <a:lnTo>
                    <a:pt x="403819" y="912658"/>
                  </a:lnTo>
                  <a:lnTo>
                    <a:pt x="430491" y="876112"/>
                  </a:lnTo>
                  <a:lnTo>
                    <a:pt x="457899" y="840147"/>
                  </a:lnTo>
                  <a:lnTo>
                    <a:pt x="486031" y="804774"/>
                  </a:lnTo>
                  <a:lnTo>
                    <a:pt x="514877" y="770004"/>
                  </a:lnTo>
                  <a:lnTo>
                    <a:pt x="544425" y="735848"/>
                  </a:lnTo>
                  <a:lnTo>
                    <a:pt x="574665" y="702317"/>
                  </a:lnTo>
                  <a:lnTo>
                    <a:pt x="605585" y="669422"/>
                  </a:lnTo>
                  <a:lnTo>
                    <a:pt x="637174" y="637174"/>
                  </a:lnTo>
                  <a:lnTo>
                    <a:pt x="669422" y="605585"/>
                  </a:lnTo>
                  <a:lnTo>
                    <a:pt x="702317" y="574665"/>
                  </a:lnTo>
                  <a:lnTo>
                    <a:pt x="735848" y="544425"/>
                  </a:lnTo>
                  <a:lnTo>
                    <a:pt x="770004" y="514877"/>
                  </a:lnTo>
                  <a:lnTo>
                    <a:pt x="804774" y="486031"/>
                  </a:lnTo>
                  <a:lnTo>
                    <a:pt x="840147" y="457899"/>
                  </a:lnTo>
                  <a:lnTo>
                    <a:pt x="876112" y="430491"/>
                  </a:lnTo>
                  <a:lnTo>
                    <a:pt x="912658" y="403819"/>
                  </a:lnTo>
                  <a:lnTo>
                    <a:pt x="949774" y="377894"/>
                  </a:lnTo>
                  <a:lnTo>
                    <a:pt x="987449" y="352726"/>
                  </a:lnTo>
                  <a:lnTo>
                    <a:pt x="1025671" y="328327"/>
                  </a:lnTo>
                  <a:lnTo>
                    <a:pt x="1064430" y="304708"/>
                  </a:lnTo>
                  <a:lnTo>
                    <a:pt x="1103715" y="281880"/>
                  </a:lnTo>
                  <a:lnTo>
                    <a:pt x="1143515" y="259853"/>
                  </a:lnTo>
                  <a:lnTo>
                    <a:pt x="1183817" y="238640"/>
                  </a:lnTo>
                  <a:lnTo>
                    <a:pt x="1224613" y="218251"/>
                  </a:lnTo>
                  <a:lnTo>
                    <a:pt x="1265890" y="198697"/>
                  </a:lnTo>
                  <a:lnTo>
                    <a:pt x="1307637" y="179989"/>
                  </a:lnTo>
                  <a:lnTo>
                    <a:pt x="1349843" y="162138"/>
                  </a:lnTo>
                  <a:lnTo>
                    <a:pt x="1392498" y="145155"/>
                  </a:lnTo>
                  <a:lnTo>
                    <a:pt x="1435590" y="129052"/>
                  </a:lnTo>
                  <a:lnTo>
                    <a:pt x="1479109" y="113839"/>
                  </a:lnTo>
                  <a:lnTo>
                    <a:pt x="1523042" y="99527"/>
                  </a:lnTo>
                  <a:lnTo>
                    <a:pt x="1567379" y="86128"/>
                  </a:lnTo>
                  <a:lnTo>
                    <a:pt x="1612110" y="73652"/>
                  </a:lnTo>
                  <a:lnTo>
                    <a:pt x="1657222" y="62111"/>
                  </a:lnTo>
                  <a:lnTo>
                    <a:pt x="1702706" y="51516"/>
                  </a:lnTo>
                  <a:lnTo>
                    <a:pt x="1748549" y="41877"/>
                  </a:lnTo>
                  <a:lnTo>
                    <a:pt x="1794741" y="33206"/>
                  </a:lnTo>
                  <a:lnTo>
                    <a:pt x="1841271" y="25513"/>
                  </a:lnTo>
                  <a:lnTo>
                    <a:pt x="1888128" y="18811"/>
                  </a:lnTo>
                  <a:lnTo>
                    <a:pt x="1935300" y="13109"/>
                  </a:lnTo>
                  <a:lnTo>
                    <a:pt x="1982777" y="8419"/>
                  </a:lnTo>
                  <a:lnTo>
                    <a:pt x="2030547" y="4752"/>
                  </a:lnTo>
                  <a:lnTo>
                    <a:pt x="2078600" y="2119"/>
                  </a:lnTo>
                  <a:lnTo>
                    <a:pt x="2126925" y="531"/>
                  </a:lnTo>
                  <a:lnTo>
                    <a:pt x="2175510" y="0"/>
                  </a:lnTo>
                  <a:lnTo>
                    <a:pt x="2175510" y="2175510"/>
                  </a:lnTo>
                  <a:lnTo>
                    <a:pt x="2175510" y="435102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2475" y="4011167"/>
              <a:ext cx="1034415" cy="2066925"/>
            </a:xfrm>
            <a:custGeom>
              <a:avLst/>
              <a:gdLst/>
              <a:ahLst/>
              <a:cxnLst/>
              <a:rect l="l" t="t" r="r" b="b"/>
              <a:pathLst>
                <a:path w="1034414" h="2066925">
                  <a:moveTo>
                    <a:pt x="1034034" y="0"/>
                  </a:moveTo>
                  <a:lnTo>
                    <a:pt x="985354" y="1124"/>
                  </a:lnTo>
                  <a:lnTo>
                    <a:pt x="937254" y="4466"/>
                  </a:lnTo>
                  <a:lnTo>
                    <a:pt x="889783" y="9974"/>
                  </a:lnTo>
                  <a:lnTo>
                    <a:pt x="842991" y="17599"/>
                  </a:lnTo>
                  <a:lnTo>
                    <a:pt x="796927" y="27292"/>
                  </a:lnTo>
                  <a:lnTo>
                    <a:pt x="751642" y="39002"/>
                  </a:lnTo>
                  <a:lnTo>
                    <a:pt x="707184" y="52681"/>
                  </a:lnTo>
                  <a:lnTo>
                    <a:pt x="663604" y="68279"/>
                  </a:lnTo>
                  <a:lnTo>
                    <a:pt x="620951" y="85745"/>
                  </a:lnTo>
                  <a:lnTo>
                    <a:pt x="579275" y="105031"/>
                  </a:lnTo>
                  <a:lnTo>
                    <a:pt x="538625" y="126087"/>
                  </a:lnTo>
                  <a:lnTo>
                    <a:pt x="499051" y="148862"/>
                  </a:lnTo>
                  <a:lnTo>
                    <a:pt x="460603" y="173308"/>
                  </a:lnTo>
                  <a:lnTo>
                    <a:pt x="423330" y="199375"/>
                  </a:lnTo>
                  <a:lnTo>
                    <a:pt x="387282" y="227013"/>
                  </a:lnTo>
                  <a:lnTo>
                    <a:pt x="352509" y="256173"/>
                  </a:lnTo>
                  <a:lnTo>
                    <a:pt x="319059" y="286804"/>
                  </a:lnTo>
                  <a:lnTo>
                    <a:pt x="286984" y="318858"/>
                  </a:lnTo>
                  <a:lnTo>
                    <a:pt x="256332" y="352284"/>
                  </a:lnTo>
                  <a:lnTo>
                    <a:pt x="227153" y="387033"/>
                  </a:lnTo>
                  <a:lnTo>
                    <a:pt x="199497" y="423056"/>
                  </a:lnTo>
                  <a:lnTo>
                    <a:pt x="173414" y="460302"/>
                  </a:lnTo>
                  <a:lnTo>
                    <a:pt x="148952" y="498722"/>
                  </a:lnTo>
                  <a:lnTo>
                    <a:pt x="126162" y="538267"/>
                  </a:lnTo>
                  <a:lnTo>
                    <a:pt x="105093" y="578886"/>
                  </a:lnTo>
                  <a:lnTo>
                    <a:pt x="85796" y="620531"/>
                  </a:lnTo>
                  <a:lnTo>
                    <a:pt x="68318" y="663151"/>
                  </a:lnTo>
                  <a:lnTo>
                    <a:pt x="52712" y="706697"/>
                  </a:lnTo>
                  <a:lnTo>
                    <a:pt x="39025" y="751119"/>
                  </a:lnTo>
                  <a:lnTo>
                    <a:pt x="27307" y="796367"/>
                  </a:lnTo>
                  <a:lnTo>
                    <a:pt x="17609" y="842393"/>
                  </a:lnTo>
                  <a:lnTo>
                    <a:pt x="9979" y="889146"/>
                  </a:lnTo>
                  <a:lnTo>
                    <a:pt x="4468" y="936576"/>
                  </a:lnTo>
                  <a:lnTo>
                    <a:pt x="1125" y="984635"/>
                  </a:lnTo>
                  <a:lnTo>
                    <a:pt x="0" y="1033271"/>
                  </a:lnTo>
                  <a:lnTo>
                    <a:pt x="1125" y="1081912"/>
                  </a:lnTo>
                  <a:lnTo>
                    <a:pt x="4468" y="1129975"/>
                  </a:lnTo>
                  <a:lnTo>
                    <a:pt x="9979" y="1177408"/>
                  </a:lnTo>
                  <a:lnTo>
                    <a:pt x="17609" y="1224164"/>
                  </a:lnTo>
                  <a:lnTo>
                    <a:pt x="27307" y="1270192"/>
                  </a:lnTo>
                  <a:lnTo>
                    <a:pt x="39025" y="1315442"/>
                  </a:lnTo>
                  <a:lnTo>
                    <a:pt x="52712" y="1359866"/>
                  </a:lnTo>
                  <a:lnTo>
                    <a:pt x="68318" y="1403413"/>
                  </a:lnTo>
                  <a:lnTo>
                    <a:pt x="85796" y="1446034"/>
                  </a:lnTo>
                  <a:lnTo>
                    <a:pt x="105093" y="1487679"/>
                  </a:lnTo>
                  <a:lnTo>
                    <a:pt x="126162" y="1528299"/>
                  </a:lnTo>
                  <a:lnTo>
                    <a:pt x="148952" y="1567843"/>
                  </a:lnTo>
                  <a:lnTo>
                    <a:pt x="173414" y="1606263"/>
                  </a:lnTo>
                  <a:lnTo>
                    <a:pt x="199497" y="1643509"/>
                  </a:lnTo>
                  <a:lnTo>
                    <a:pt x="227153" y="1679531"/>
                  </a:lnTo>
                  <a:lnTo>
                    <a:pt x="256332" y="1714279"/>
                  </a:lnTo>
                  <a:lnTo>
                    <a:pt x="286984" y="1747705"/>
                  </a:lnTo>
                  <a:lnTo>
                    <a:pt x="319059" y="1779757"/>
                  </a:lnTo>
                  <a:lnTo>
                    <a:pt x="352509" y="1810387"/>
                  </a:lnTo>
                  <a:lnTo>
                    <a:pt x="387282" y="1839546"/>
                  </a:lnTo>
                  <a:lnTo>
                    <a:pt x="423330" y="1867182"/>
                  </a:lnTo>
                  <a:lnTo>
                    <a:pt x="460603" y="1893248"/>
                  </a:lnTo>
                  <a:lnTo>
                    <a:pt x="499051" y="1917692"/>
                  </a:lnTo>
                  <a:lnTo>
                    <a:pt x="538625" y="1940467"/>
                  </a:lnTo>
                  <a:lnTo>
                    <a:pt x="579275" y="1961521"/>
                  </a:lnTo>
                  <a:lnTo>
                    <a:pt x="620951" y="1980805"/>
                  </a:lnTo>
                  <a:lnTo>
                    <a:pt x="663604" y="1998270"/>
                  </a:lnTo>
                  <a:lnTo>
                    <a:pt x="707184" y="2013867"/>
                  </a:lnTo>
                  <a:lnTo>
                    <a:pt x="751642" y="2027545"/>
                  </a:lnTo>
                  <a:lnTo>
                    <a:pt x="796927" y="2039254"/>
                  </a:lnTo>
                  <a:lnTo>
                    <a:pt x="842991" y="2048946"/>
                  </a:lnTo>
                  <a:lnTo>
                    <a:pt x="889783" y="2056570"/>
                  </a:lnTo>
                  <a:lnTo>
                    <a:pt x="937254" y="2062078"/>
                  </a:lnTo>
                  <a:lnTo>
                    <a:pt x="985354" y="2065419"/>
                  </a:lnTo>
                  <a:lnTo>
                    <a:pt x="1034034" y="2066543"/>
                  </a:lnTo>
                  <a:lnTo>
                    <a:pt x="1034034" y="0"/>
                  </a:lnTo>
                  <a:close/>
                </a:path>
              </a:pathLst>
            </a:custGeom>
            <a:solidFill>
              <a:srgbClr val="E84B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2475" y="4011167"/>
              <a:ext cx="1034415" cy="2066925"/>
            </a:xfrm>
            <a:custGeom>
              <a:avLst/>
              <a:gdLst/>
              <a:ahLst/>
              <a:cxnLst/>
              <a:rect l="l" t="t" r="r" b="b"/>
              <a:pathLst>
                <a:path w="1034414" h="2066925">
                  <a:moveTo>
                    <a:pt x="1034034" y="2066543"/>
                  </a:moveTo>
                  <a:lnTo>
                    <a:pt x="985354" y="2065419"/>
                  </a:lnTo>
                  <a:lnTo>
                    <a:pt x="937254" y="2062078"/>
                  </a:lnTo>
                  <a:lnTo>
                    <a:pt x="889783" y="2056570"/>
                  </a:lnTo>
                  <a:lnTo>
                    <a:pt x="842991" y="2048946"/>
                  </a:lnTo>
                  <a:lnTo>
                    <a:pt x="796927" y="2039254"/>
                  </a:lnTo>
                  <a:lnTo>
                    <a:pt x="751642" y="2027545"/>
                  </a:lnTo>
                  <a:lnTo>
                    <a:pt x="707184" y="2013867"/>
                  </a:lnTo>
                  <a:lnTo>
                    <a:pt x="663604" y="1998270"/>
                  </a:lnTo>
                  <a:lnTo>
                    <a:pt x="620951" y="1980805"/>
                  </a:lnTo>
                  <a:lnTo>
                    <a:pt x="579275" y="1961521"/>
                  </a:lnTo>
                  <a:lnTo>
                    <a:pt x="538625" y="1940467"/>
                  </a:lnTo>
                  <a:lnTo>
                    <a:pt x="499051" y="1917692"/>
                  </a:lnTo>
                  <a:lnTo>
                    <a:pt x="460603" y="1893248"/>
                  </a:lnTo>
                  <a:lnTo>
                    <a:pt x="423330" y="1867182"/>
                  </a:lnTo>
                  <a:lnTo>
                    <a:pt x="387282" y="1839546"/>
                  </a:lnTo>
                  <a:lnTo>
                    <a:pt x="352509" y="1810387"/>
                  </a:lnTo>
                  <a:lnTo>
                    <a:pt x="319059" y="1779757"/>
                  </a:lnTo>
                  <a:lnTo>
                    <a:pt x="286984" y="1747705"/>
                  </a:lnTo>
                  <a:lnTo>
                    <a:pt x="256332" y="1714279"/>
                  </a:lnTo>
                  <a:lnTo>
                    <a:pt x="227153" y="1679531"/>
                  </a:lnTo>
                  <a:lnTo>
                    <a:pt x="199497" y="1643509"/>
                  </a:lnTo>
                  <a:lnTo>
                    <a:pt x="173414" y="1606263"/>
                  </a:lnTo>
                  <a:lnTo>
                    <a:pt x="148952" y="1567843"/>
                  </a:lnTo>
                  <a:lnTo>
                    <a:pt x="126162" y="1528299"/>
                  </a:lnTo>
                  <a:lnTo>
                    <a:pt x="105093" y="1487679"/>
                  </a:lnTo>
                  <a:lnTo>
                    <a:pt x="85796" y="1446034"/>
                  </a:lnTo>
                  <a:lnTo>
                    <a:pt x="68318" y="1403413"/>
                  </a:lnTo>
                  <a:lnTo>
                    <a:pt x="52712" y="1359866"/>
                  </a:lnTo>
                  <a:lnTo>
                    <a:pt x="39025" y="1315442"/>
                  </a:lnTo>
                  <a:lnTo>
                    <a:pt x="27307" y="1270192"/>
                  </a:lnTo>
                  <a:lnTo>
                    <a:pt x="17609" y="1224164"/>
                  </a:lnTo>
                  <a:lnTo>
                    <a:pt x="9979" y="1177408"/>
                  </a:lnTo>
                  <a:lnTo>
                    <a:pt x="4468" y="1129975"/>
                  </a:lnTo>
                  <a:lnTo>
                    <a:pt x="1125" y="1081912"/>
                  </a:lnTo>
                  <a:lnTo>
                    <a:pt x="0" y="1033271"/>
                  </a:lnTo>
                  <a:lnTo>
                    <a:pt x="1125" y="984635"/>
                  </a:lnTo>
                  <a:lnTo>
                    <a:pt x="4468" y="936576"/>
                  </a:lnTo>
                  <a:lnTo>
                    <a:pt x="9979" y="889146"/>
                  </a:lnTo>
                  <a:lnTo>
                    <a:pt x="17609" y="842393"/>
                  </a:lnTo>
                  <a:lnTo>
                    <a:pt x="27307" y="796367"/>
                  </a:lnTo>
                  <a:lnTo>
                    <a:pt x="39025" y="751119"/>
                  </a:lnTo>
                  <a:lnTo>
                    <a:pt x="52712" y="706697"/>
                  </a:lnTo>
                  <a:lnTo>
                    <a:pt x="68318" y="663151"/>
                  </a:lnTo>
                  <a:lnTo>
                    <a:pt x="85796" y="620531"/>
                  </a:lnTo>
                  <a:lnTo>
                    <a:pt x="105093" y="578886"/>
                  </a:lnTo>
                  <a:lnTo>
                    <a:pt x="126162" y="538267"/>
                  </a:lnTo>
                  <a:lnTo>
                    <a:pt x="148952" y="498722"/>
                  </a:lnTo>
                  <a:lnTo>
                    <a:pt x="173414" y="460302"/>
                  </a:lnTo>
                  <a:lnTo>
                    <a:pt x="199497" y="423056"/>
                  </a:lnTo>
                  <a:lnTo>
                    <a:pt x="227153" y="387033"/>
                  </a:lnTo>
                  <a:lnTo>
                    <a:pt x="256332" y="352284"/>
                  </a:lnTo>
                  <a:lnTo>
                    <a:pt x="286984" y="318858"/>
                  </a:lnTo>
                  <a:lnTo>
                    <a:pt x="319059" y="286804"/>
                  </a:lnTo>
                  <a:lnTo>
                    <a:pt x="352509" y="256173"/>
                  </a:lnTo>
                  <a:lnTo>
                    <a:pt x="387282" y="227013"/>
                  </a:lnTo>
                  <a:lnTo>
                    <a:pt x="423330" y="199375"/>
                  </a:lnTo>
                  <a:lnTo>
                    <a:pt x="460603" y="173308"/>
                  </a:lnTo>
                  <a:lnTo>
                    <a:pt x="499051" y="148862"/>
                  </a:lnTo>
                  <a:lnTo>
                    <a:pt x="538625" y="126087"/>
                  </a:lnTo>
                  <a:lnTo>
                    <a:pt x="579275" y="105031"/>
                  </a:lnTo>
                  <a:lnTo>
                    <a:pt x="620951" y="85745"/>
                  </a:lnTo>
                  <a:lnTo>
                    <a:pt x="663604" y="68279"/>
                  </a:lnTo>
                  <a:lnTo>
                    <a:pt x="707184" y="52681"/>
                  </a:lnTo>
                  <a:lnTo>
                    <a:pt x="751642" y="39002"/>
                  </a:lnTo>
                  <a:lnTo>
                    <a:pt x="796927" y="27292"/>
                  </a:lnTo>
                  <a:lnTo>
                    <a:pt x="842991" y="17599"/>
                  </a:lnTo>
                  <a:lnTo>
                    <a:pt x="889783" y="9974"/>
                  </a:lnTo>
                  <a:lnTo>
                    <a:pt x="937254" y="4466"/>
                  </a:lnTo>
                  <a:lnTo>
                    <a:pt x="985354" y="1124"/>
                  </a:lnTo>
                  <a:lnTo>
                    <a:pt x="1034034" y="0"/>
                  </a:lnTo>
                  <a:lnTo>
                    <a:pt x="1034034" y="1033271"/>
                  </a:lnTo>
                  <a:lnTo>
                    <a:pt x="1034034" y="206654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7474" y="1600200"/>
            <a:ext cx="8928926" cy="4634293"/>
            <a:chOff x="367474" y="2334958"/>
            <a:chExt cx="8752205" cy="38995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761" y="2349245"/>
              <a:ext cx="8723376" cy="387095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81761" y="2349245"/>
              <a:ext cx="8723630" cy="3870960"/>
            </a:xfrm>
            <a:custGeom>
              <a:avLst/>
              <a:gdLst/>
              <a:ahLst/>
              <a:cxnLst/>
              <a:rect l="l" t="t" r="r" b="b"/>
              <a:pathLst>
                <a:path w="8723630" h="3870960">
                  <a:moveTo>
                    <a:pt x="0" y="3870959"/>
                  </a:moveTo>
                  <a:lnTo>
                    <a:pt x="8723376" y="3870959"/>
                  </a:lnTo>
                  <a:lnTo>
                    <a:pt x="8723376" y="0"/>
                  </a:lnTo>
                  <a:lnTo>
                    <a:pt x="0" y="0"/>
                  </a:lnTo>
                  <a:lnTo>
                    <a:pt x="0" y="3870959"/>
                  </a:lnTo>
                  <a:close/>
                </a:path>
              </a:pathLst>
            </a:custGeom>
            <a:ln w="28575">
              <a:solidFill>
                <a:srgbClr val="B12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85291" y="2298953"/>
            <a:ext cx="8114030" cy="353758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462280" marR="450850" indent="-4445" algn="ctr">
              <a:lnSpc>
                <a:spcPct val="90000"/>
              </a:lnSpc>
              <a:spcBef>
                <a:spcPts val="530"/>
              </a:spcBef>
            </a:pPr>
            <a:r>
              <a:rPr sz="3600" spc="-50" dirty="0">
                <a:latin typeface="Calibri"/>
                <a:cs typeface="Calibri"/>
              </a:rPr>
              <a:t>Грипп,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ОРВИ, </a:t>
            </a:r>
            <a:r>
              <a:rPr sz="3600" spc="-10" dirty="0">
                <a:latin typeface="Calibri"/>
                <a:cs typeface="Calibri"/>
              </a:rPr>
              <a:t>COVID-19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–</a:t>
            </a:r>
            <a:r>
              <a:rPr sz="3600" spc="-5" dirty="0">
                <a:latin typeface="Calibri"/>
                <a:cs typeface="Calibri"/>
              </a:rPr>
              <a:t> острые 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респираторные </a:t>
            </a:r>
            <a:r>
              <a:rPr sz="3600" spc="-5" dirty="0">
                <a:latin typeface="Calibri"/>
                <a:cs typeface="Calibri"/>
              </a:rPr>
              <a:t>вирусные инфекции,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которые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имеют</a:t>
            </a:r>
            <a:r>
              <a:rPr sz="3600" spc="-10" dirty="0">
                <a:latin typeface="Calibri"/>
                <a:cs typeface="Calibri"/>
              </a:rPr>
              <a:t> всемирное</a:t>
            </a:r>
            <a:endParaRPr sz="3600" dirty="0">
              <a:latin typeface="Calibri"/>
              <a:cs typeface="Calibri"/>
            </a:endParaRPr>
          </a:p>
          <a:p>
            <a:pPr marL="12700" marR="5080" indent="635" algn="ctr">
              <a:lnSpc>
                <a:spcPts val="3890"/>
              </a:lnSpc>
              <a:spcBef>
                <a:spcPts val="55"/>
              </a:spcBef>
            </a:pPr>
            <a:r>
              <a:rPr sz="3600" spc="-5" dirty="0">
                <a:latin typeface="Calibri"/>
                <a:cs typeface="Calibri"/>
              </a:rPr>
              <a:t>распространение, </a:t>
            </a:r>
            <a:r>
              <a:rPr sz="3600" spc="-10" dirty="0">
                <a:latin typeface="Calibri"/>
                <a:cs typeface="Calibri"/>
              </a:rPr>
              <a:t>поражают </a:t>
            </a:r>
            <a:r>
              <a:rPr sz="3600" dirty="0">
                <a:latin typeface="Calibri"/>
                <a:cs typeface="Calibri"/>
              </a:rPr>
              <a:t>все 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возрастные</a:t>
            </a:r>
            <a:r>
              <a:rPr sz="3600" spc="-5" dirty="0">
                <a:latin typeface="Calibri"/>
                <a:cs typeface="Calibri"/>
              </a:rPr>
              <a:t> группы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30" dirty="0">
                <a:latin typeface="Calibri"/>
                <a:cs typeface="Calibri"/>
              </a:rPr>
              <a:t>людей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и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30" dirty="0">
                <a:latin typeface="Calibri"/>
                <a:cs typeface="Calibri"/>
              </a:rPr>
              <a:t>находятся</a:t>
            </a:r>
            <a:r>
              <a:rPr sz="3600" spc="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на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первом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месте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по</a:t>
            </a:r>
            <a:r>
              <a:rPr sz="3600" spc="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числу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30" dirty="0">
                <a:latin typeface="Calibri"/>
                <a:cs typeface="Calibri"/>
              </a:rPr>
              <a:t>ежегодной</a:t>
            </a:r>
            <a:endParaRPr sz="3600" dirty="0">
              <a:latin typeface="Calibri"/>
              <a:cs typeface="Calibri"/>
            </a:endParaRPr>
          </a:p>
          <a:p>
            <a:pPr algn="ctr">
              <a:lnSpc>
                <a:spcPts val="3829"/>
              </a:lnSpc>
            </a:pPr>
            <a:r>
              <a:rPr lang="ru-RU" sz="3600" spc="-10" dirty="0">
                <a:latin typeface="Calibri"/>
                <a:cs typeface="Calibri"/>
              </a:rPr>
              <a:t>з</a:t>
            </a:r>
            <a:r>
              <a:rPr sz="3600" spc="-10" dirty="0" err="1">
                <a:latin typeface="Calibri"/>
                <a:cs typeface="Calibri"/>
              </a:rPr>
              <a:t>аболеваемости</a:t>
            </a:r>
            <a:r>
              <a:rPr lang="ru-RU" sz="3600" spc="-10" dirty="0"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4230" y="1442974"/>
            <a:ext cx="9321800" cy="4182745"/>
            <a:chOff x="824230" y="1442974"/>
            <a:chExt cx="9321800" cy="4182745"/>
          </a:xfrm>
        </p:grpSpPr>
        <p:sp>
          <p:nvSpPr>
            <p:cNvPr id="3" name="object 3"/>
            <p:cNvSpPr/>
            <p:nvPr/>
          </p:nvSpPr>
          <p:spPr>
            <a:xfrm>
              <a:off x="830580" y="1449324"/>
              <a:ext cx="9309100" cy="4170045"/>
            </a:xfrm>
            <a:custGeom>
              <a:avLst/>
              <a:gdLst/>
              <a:ahLst/>
              <a:cxnLst/>
              <a:rect l="l" t="t" r="r" b="b"/>
              <a:pathLst>
                <a:path w="9309100" h="4170045">
                  <a:moveTo>
                    <a:pt x="8613648" y="0"/>
                  </a:moveTo>
                  <a:lnTo>
                    <a:pt x="694944" y="0"/>
                  </a:lnTo>
                  <a:lnTo>
                    <a:pt x="647363" y="1603"/>
                  </a:lnTo>
                  <a:lnTo>
                    <a:pt x="600644" y="6344"/>
                  </a:lnTo>
                  <a:lnTo>
                    <a:pt x="554888" y="14119"/>
                  </a:lnTo>
                  <a:lnTo>
                    <a:pt x="510200" y="24824"/>
                  </a:lnTo>
                  <a:lnTo>
                    <a:pt x="466683" y="38357"/>
                  </a:lnTo>
                  <a:lnTo>
                    <a:pt x="424440" y="54613"/>
                  </a:lnTo>
                  <a:lnTo>
                    <a:pt x="383575" y="73490"/>
                  </a:lnTo>
                  <a:lnTo>
                    <a:pt x="344192" y="94883"/>
                  </a:lnTo>
                  <a:lnTo>
                    <a:pt x="306394" y="118688"/>
                  </a:lnTo>
                  <a:lnTo>
                    <a:pt x="270284" y="144804"/>
                  </a:lnTo>
                  <a:lnTo>
                    <a:pt x="235966" y="173125"/>
                  </a:lnTo>
                  <a:lnTo>
                    <a:pt x="203544" y="203549"/>
                  </a:lnTo>
                  <a:lnTo>
                    <a:pt x="173121" y="235971"/>
                  </a:lnTo>
                  <a:lnTo>
                    <a:pt x="144800" y="270289"/>
                  </a:lnTo>
                  <a:lnTo>
                    <a:pt x="118685" y="306399"/>
                  </a:lnTo>
                  <a:lnTo>
                    <a:pt x="94880" y="344198"/>
                  </a:lnTo>
                  <a:lnTo>
                    <a:pt x="73487" y="383581"/>
                  </a:lnTo>
                  <a:lnTo>
                    <a:pt x="54612" y="424445"/>
                  </a:lnTo>
                  <a:lnTo>
                    <a:pt x="38356" y="466688"/>
                  </a:lnTo>
                  <a:lnTo>
                    <a:pt x="24824" y="510204"/>
                  </a:lnTo>
                  <a:lnTo>
                    <a:pt x="14118" y="554892"/>
                  </a:lnTo>
                  <a:lnTo>
                    <a:pt x="6344" y="600646"/>
                  </a:lnTo>
                  <a:lnTo>
                    <a:pt x="1603" y="647365"/>
                  </a:lnTo>
                  <a:lnTo>
                    <a:pt x="0" y="694943"/>
                  </a:lnTo>
                  <a:lnTo>
                    <a:pt x="0" y="3474720"/>
                  </a:lnTo>
                  <a:lnTo>
                    <a:pt x="1603" y="3522298"/>
                  </a:lnTo>
                  <a:lnTo>
                    <a:pt x="6344" y="3569017"/>
                  </a:lnTo>
                  <a:lnTo>
                    <a:pt x="14118" y="3614771"/>
                  </a:lnTo>
                  <a:lnTo>
                    <a:pt x="24824" y="3659459"/>
                  </a:lnTo>
                  <a:lnTo>
                    <a:pt x="38356" y="3702975"/>
                  </a:lnTo>
                  <a:lnTo>
                    <a:pt x="54612" y="3745218"/>
                  </a:lnTo>
                  <a:lnTo>
                    <a:pt x="73487" y="3786082"/>
                  </a:lnTo>
                  <a:lnTo>
                    <a:pt x="94880" y="3825465"/>
                  </a:lnTo>
                  <a:lnTo>
                    <a:pt x="118685" y="3863264"/>
                  </a:lnTo>
                  <a:lnTo>
                    <a:pt x="144800" y="3899374"/>
                  </a:lnTo>
                  <a:lnTo>
                    <a:pt x="173121" y="3933692"/>
                  </a:lnTo>
                  <a:lnTo>
                    <a:pt x="203544" y="3966114"/>
                  </a:lnTo>
                  <a:lnTo>
                    <a:pt x="235966" y="3996538"/>
                  </a:lnTo>
                  <a:lnTo>
                    <a:pt x="270284" y="4024859"/>
                  </a:lnTo>
                  <a:lnTo>
                    <a:pt x="306394" y="4050975"/>
                  </a:lnTo>
                  <a:lnTo>
                    <a:pt x="344192" y="4074780"/>
                  </a:lnTo>
                  <a:lnTo>
                    <a:pt x="383575" y="4096173"/>
                  </a:lnTo>
                  <a:lnTo>
                    <a:pt x="424440" y="4115050"/>
                  </a:lnTo>
                  <a:lnTo>
                    <a:pt x="466683" y="4131306"/>
                  </a:lnTo>
                  <a:lnTo>
                    <a:pt x="510200" y="4144839"/>
                  </a:lnTo>
                  <a:lnTo>
                    <a:pt x="554888" y="4155544"/>
                  </a:lnTo>
                  <a:lnTo>
                    <a:pt x="600644" y="4163319"/>
                  </a:lnTo>
                  <a:lnTo>
                    <a:pt x="647363" y="4168060"/>
                  </a:lnTo>
                  <a:lnTo>
                    <a:pt x="694944" y="4169664"/>
                  </a:lnTo>
                  <a:lnTo>
                    <a:pt x="8613648" y="4169664"/>
                  </a:lnTo>
                  <a:lnTo>
                    <a:pt x="8661226" y="4168060"/>
                  </a:lnTo>
                  <a:lnTo>
                    <a:pt x="8707945" y="4163319"/>
                  </a:lnTo>
                  <a:lnTo>
                    <a:pt x="8753699" y="4155544"/>
                  </a:lnTo>
                  <a:lnTo>
                    <a:pt x="8798387" y="4144839"/>
                  </a:lnTo>
                  <a:lnTo>
                    <a:pt x="8841903" y="4131306"/>
                  </a:lnTo>
                  <a:lnTo>
                    <a:pt x="8884146" y="4115050"/>
                  </a:lnTo>
                  <a:lnTo>
                    <a:pt x="8925010" y="4096173"/>
                  </a:lnTo>
                  <a:lnTo>
                    <a:pt x="8964393" y="4074780"/>
                  </a:lnTo>
                  <a:lnTo>
                    <a:pt x="9002192" y="4050975"/>
                  </a:lnTo>
                  <a:lnTo>
                    <a:pt x="9038302" y="4024859"/>
                  </a:lnTo>
                  <a:lnTo>
                    <a:pt x="9072620" y="3996538"/>
                  </a:lnTo>
                  <a:lnTo>
                    <a:pt x="9105042" y="3966114"/>
                  </a:lnTo>
                  <a:lnTo>
                    <a:pt x="9135466" y="3933692"/>
                  </a:lnTo>
                  <a:lnTo>
                    <a:pt x="9163787" y="3899374"/>
                  </a:lnTo>
                  <a:lnTo>
                    <a:pt x="9189903" y="3863264"/>
                  </a:lnTo>
                  <a:lnTo>
                    <a:pt x="9213708" y="3825465"/>
                  </a:lnTo>
                  <a:lnTo>
                    <a:pt x="9235101" y="3786082"/>
                  </a:lnTo>
                  <a:lnTo>
                    <a:pt x="9253978" y="3745218"/>
                  </a:lnTo>
                  <a:lnTo>
                    <a:pt x="9270234" y="3702975"/>
                  </a:lnTo>
                  <a:lnTo>
                    <a:pt x="9283767" y="3659459"/>
                  </a:lnTo>
                  <a:lnTo>
                    <a:pt x="9294472" y="3614771"/>
                  </a:lnTo>
                  <a:lnTo>
                    <a:pt x="9302247" y="3569017"/>
                  </a:lnTo>
                  <a:lnTo>
                    <a:pt x="9306988" y="3522298"/>
                  </a:lnTo>
                  <a:lnTo>
                    <a:pt x="9308592" y="3474720"/>
                  </a:lnTo>
                  <a:lnTo>
                    <a:pt x="9308592" y="694943"/>
                  </a:lnTo>
                  <a:lnTo>
                    <a:pt x="9306988" y="647365"/>
                  </a:lnTo>
                  <a:lnTo>
                    <a:pt x="9302247" y="600646"/>
                  </a:lnTo>
                  <a:lnTo>
                    <a:pt x="9294472" y="554892"/>
                  </a:lnTo>
                  <a:lnTo>
                    <a:pt x="9283767" y="510204"/>
                  </a:lnTo>
                  <a:lnTo>
                    <a:pt x="9270234" y="466688"/>
                  </a:lnTo>
                  <a:lnTo>
                    <a:pt x="9253978" y="424445"/>
                  </a:lnTo>
                  <a:lnTo>
                    <a:pt x="9235101" y="383581"/>
                  </a:lnTo>
                  <a:lnTo>
                    <a:pt x="9213708" y="344198"/>
                  </a:lnTo>
                  <a:lnTo>
                    <a:pt x="9189903" y="306399"/>
                  </a:lnTo>
                  <a:lnTo>
                    <a:pt x="9163787" y="270289"/>
                  </a:lnTo>
                  <a:lnTo>
                    <a:pt x="9135466" y="235971"/>
                  </a:lnTo>
                  <a:lnTo>
                    <a:pt x="9105042" y="203549"/>
                  </a:lnTo>
                  <a:lnTo>
                    <a:pt x="9072620" y="173125"/>
                  </a:lnTo>
                  <a:lnTo>
                    <a:pt x="9038302" y="144804"/>
                  </a:lnTo>
                  <a:lnTo>
                    <a:pt x="9002192" y="118688"/>
                  </a:lnTo>
                  <a:lnTo>
                    <a:pt x="8964393" y="94883"/>
                  </a:lnTo>
                  <a:lnTo>
                    <a:pt x="8925010" y="73490"/>
                  </a:lnTo>
                  <a:lnTo>
                    <a:pt x="8884146" y="54613"/>
                  </a:lnTo>
                  <a:lnTo>
                    <a:pt x="8841903" y="38357"/>
                  </a:lnTo>
                  <a:lnTo>
                    <a:pt x="8798387" y="24824"/>
                  </a:lnTo>
                  <a:lnTo>
                    <a:pt x="8753699" y="14119"/>
                  </a:lnTo>
                  <a:lnTo>
                    <a:pt x="8707945" y="6344"/>
                  </a:lnTo>
                  <a:lnTo>
                    <a:pt x="8661226" y="1603"/>
                  </a:lnTo>
                  <a:lnTo>
                    <a:pt x="8613648" y="0"/>
                  </a:lnTo>
                  <a:close/>
                </a:path>
              </a:pathLst>
            </a:custGeom>
            <a:solidFill>
              <a:srgbClr val="E84B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0580" y="1449324"/>
              <a:ext cx="9309100" cy="4170045"/>
            </a:xfrm>
            <a:custGeom>
              <a:avLst/>
              <a:gdLst/>
              <a:ahLst/>
              <a:cxnLst/>
              <a:rect l="l" t="t" r="r" b="b"/>
              <a:pathLst>
                <a:path w="9309100" h="4170045">
                  <a:moveTo>
                    <a:pt x="0" y="694943"/>
                  </a:moveTo>
                  <a:lnTo>
                    <a:pt x="1603" y="647365"/>
                  </a:lnTo>
                  <a:lnTo>
                    <a:pt x="6344" y="600646"/>
                  </a:lnTo>
                  <a:lnTo>
                    <a:pt x="14118" y="554892"/>
                  </a:lnTo>
                  <a:lnTo>
                    <a:pt x="24824" y="510204"/>
                  </a:lnTo>
                  <a:lnTo>
                    <a:pt x="38356" y="466688"/>
                  </a:lnTo>
                  <a:lnTo>
                    <a:pt x="54612" y="424445"/>
                  </a:lnTo>
                  <a:lnTo>
                    <a:pt x="73487" y="383581"/>
                  </a:lnTo>
                  <a:lnTo>
                    <a:pt x="94880" y="344198"/>
                  </a:lnTo>
                  <a:lnTo>
                    <a:pt x="118685" y="306399"/>
                  </a:lnTo>
                  <a:lnTo>
                    <a:pt x="144800" y="270289"/>
                  </a:lnTo>
                  <a:lnTo>
                    <a:pt x="173121" y="235971"/>
                  </a:lnTo>
                  <a:lnTo>
                    <a:pt x="203544" y="203549"/>
                  </a:lnTo>
                  <a:lnTo>
                    <a:pt x="235966" y="173125"/>
                  </a:lnTo>
                  <a:lnTo>
                    <a:pt x="270284" y="144804"/>
                  </a:lnTo>
                  <a:lnTo>
                    <a:pt x="306394" y="118688"/>
                  </a:lnTo>
                  <a:lnTo>
                    <a:pt x="344192" y="94883"/>
                  </a:lnTo>
                  <a:lnTo>
                    <a:pt x="383575" y="73490"/>
                  </a:lnTo>
                  <a:lnTo>
                    <a:pt x="424440" y="54613"/>
                  </a:lnTo>
                  <a:lnTo>
                    <a:pt x="466683" y="38357"/>
                  </a:lnTo>
                  <a:lnTo>
                    <a:pt x="510200" y="24824"/>
                  </a:lnTo>
                  <a:lnTo>
                    <a:pt x="554888" y="14119"/>
                  </a:lnTo>
                  <a:lnTo>
                    <a:pt x="600644" y="6344"/>
                  </a:lnTo>
                  <a:lnTo>
                    <a:pt x="647363" y="1603"/>
                  </a:lnTo>
                  <a:lnTo>
                    <a:pt x="694944" y="0"/>
                  </a:lnTo>
                  <a:lnTo>
                    <a:pt x="8613648" y="0"/>
                  </a:lnTo>
                  <a:lnTo>
                    <a:pt x="8661226" y="1603"/>
                  </a:lnTo>
                  <a:lnTo>
                    <a:pt x="8707945" y="6344"/>
                  </a:lnTo>
                  <a:lnTo>
                    <a:pt x="8753699" y="14119"/>
                  </a:lnTo>
                  <a:lnTo>
                    <a:pt x="8798387" y="24824"/>
                  </a:lnTo>
                  <a:lnTo>
                    <a:pt x="8841903" y="38357"/>
                  </a:lnTo>
                  <a:lnTo>
                    <a:pt x="8884146" y="54613"/>
                  </a:lnTo>
                  <a:lnTo>
                    <a:pt x="8925010" y="73490"/>
                  </a:lnTo>
                  <a:lnTo>
                    <a:pt x="8964393" y="94883"/>
                  </a:lnTo>
                  <a:lnTo>
                    <a:pt x="9002192" y="118688"/>
                  </a:lnTo>
                  <a:lnTo>
                    <a:pt x="9038302" y="144804"/>
                  </a:lnTo>
                  <a:lnTo>
                    <a:pt x="9072620" y="173125"/>
                  </a:lnTo>
                  <a:lnTo>
                    <a:pt x="9105042" y="203549"/>
                  </a:lnTo>
                  <a:lnTo>
                    <a:pt x="9135466" y="235971"/>
                  </a:lnTo>
                  <a:lnTo>
                    <a:pt x="9163787" y="270289"/>
                  </a:lnTo>
                  <a:lnTo>
                    <a:pt x="9189903" y="306399"/>
                  </a:lnTo>
                  <a:lnTo>
                    <a:pt x="9213708" y="344198"/>
                  </a:lnTo>
                  <a:lnTo>
                    <a:pt x="9235101" y="383581"/>
                  </a:lnTo>
                  <a:lnTo>
                    <a:pt x="9253978" y="424445"/>
                  </a:lnTo>
                  <a:lnTo>
                    <a:pt x="9270234" y="466688"/>
                  </a:lnTo>
                  <a:lnTo>
                    <a:pt x="9283767" y="510204"/>
                  </a:lnTo>
                  <a:lnTo>
                    <a:pt x="9294472" y="554892"/>
                  </a:lnTo>
                  <a:lnTo>
                    <a:pt x="9302247" y="600646"/>
                  </a:lnTo>
                  <a:lnTo>
                    <a:pt x="9306988" y="647365"/>
                  </a:lnTo>
                  <a:lnTo>
                    <a:pt x="9308592" y="694943"/>
                  </a:lnTo>
                  <a:lnTo>
                    <a:pt x="9308592" y="3474720"/>
                  </a:lnTo>
                  <a:lnTo>
                    <a:pt x="9306988" y="3522298"/>
                  </a:lnTo>
                  <a:lnTo>
                    <a:pt x="9302247" y="3569017"/>
                  </a:lnTo>
                  <a:lnTo>
                    <a:pt x="9294472" y="3614771"/>
                  </a:lnTo>
                  <a:lnTo>
                    <a:pt x="9283767" y="3659459"/>
                  </a:lnTo>
                  <a:lnTo>
                    <a:pt x="9270234" y="3702975"/>
                  </a:lnTo>
                  <a:lnTo>
                    <a:pt x="9253978" y="3745218"/>
                  </a:lnTo>
                  <a:lnTo>
                    <a:pt x="9235101" y="3786082"/>
                  </a:lnTo>
                  <a:lnTo>
                    <a:pt x="9213708" y="3825465"/>
                  </a:lnTo>
                  <a:lnTo>
                    <a:pt x="9189903" y="3863264"/>
                  </a:lnTo>
                  <a:lnTo>
                    <a:pt x="9163787" y="3899374"/>
                  </a:lnTo>
                  <a:lnTo>
                    <a:pt x="9135466" y="3933692"/>
                  </a:lnTo>
                  <a:lnTo>
                    <a:pt x="9105042" y="3966114"/>
                  </a:lnTo>
                  <a:lnTo>
                    <a:pt x="9072620" y="3996538"/>
                  </a:lnTo>
                  <a:lnTo>
                    <a:pt x="9038302" y="4024859"/>
                  </a:lnTo>
                  <a:lnTo>
                    <a:pt x="9002192" y="4050975"/>
                  </a:lnTo>
                  <a:lnTo>
                    <a:pt x="8964393" y="4074780"/>
                  </a:lnTo>
                  <a:lnTo>
                    <a:pt x="8925010" y="4096173"/>
                  </a:lnTo>
                  <a:lnTo>
                    <a:pt x="8884146" y="4115050"/>
                  </a:lnTo>
                  <a:lnTo>
                    <a:pt x="8841903" y="4131306"/>
                  </a:lnTo>
                  <a:lnTo>
                    <a:pt x="8798387" y="4144839"/>
                  </a:lnTo>
                  <a:lnTo>
                    <a:pt x="8753699" y="4155544"/>
                  </a:lnTo>
                  <a:lnTo>
                    <a:pt x="8707945" y="4163319"/>
                  </a:lnTo>
                  <a:lnTo>
                    <a:pt x="8661226" y="4168060"/>
                  </a:lnTo>
                  <a:lnTo>
                    <a:pt x="8613648" y="4169664"/>
                  </a:lnTo>
                  <a:lnTo>
                    <a:pt x="694944" y="4169664"/>
                  </a:lnTo>
                  <a:lnTo>
                    <a:pt x="647363" y="4168060"/>
                  </a:lnTo>
                  <a:lnTo>
                    <a:pt x="600644" y="4163319"/>
                  </a:lnTo>
                  <a:lnTo>
                    <a:pt x="554888" y="4155544"/>
                  </a:lnTo>
                  <a:lnTo>
                    <a:pt x="510200" y="4144839"/>
                  </a:lnTo>
                  <a:lnTo>
                    <a:pt x="466683" y="4131306"/>
                  </a:lnTo>
                  <a:lnTo>
                    <a:pt x="424440" y="4115050"/>
                  </a:lnTo>
                  <a:lnTo>
                    <a:pt x="383575" y="4096173"/>
                  </a:lnTo>
                  <a:lnTo>
                    <a:pt x="344192" y="4074780"/>
                  </a:lnTo>
                  <a:lnTo>
                    <a:pt x="306394" y="4050975"/>
                  </a:lnTo>
                  <a:lnTo>
                    <a:pt x="270284" y="4024859"/>
                  </a:lnTo>
                  <a:lnTo>
                    <a:pt x="235966" y="3996538"/>
                  </a:lnTo>
                  <a:lnTo>
                    <a:pt x="203544" y="3966114"/>
                  </a:lnTo>
                  <a:lnTo>
                    <a:pt x="173121" y="3933692"/>
                  </a:lnTo>
                  <a:lnTo>
                    <a:pt x="144800" y="3899374"/>
                  </a:lnTo>
                  <a:lnTo>
                    <a:pt x="118685" y="3863264"/>
                  </a:lnTo>
                  <a:lnTo>
                    <a:pt x="94880" y="3825465"/>
                  </a:lnTo>
                  <a:lnTo>
                    <a:pt x="73487" y="3786082"/>
                  </a:lnTo>
                  <a:lnTo>
                    <a:pt x="54612" y="3745218"/>
                  </a:lnTo>
                  <a:lnTo>
                    <a:pt x="38356" y="3702975"/>
                  </a:lnTo>
                  <a:lnTo>
                    <a:pt x="24824" y="3659459"/>
                  </a:lnTo>
                  <a:lnTo>
                    <a:pt x="14118" y="3614771"/>
                  </a:lnTo>
                  <a:lnTo>
                    <a:pt x="6344" y="3569017"/>
                  </a:lnTo>
                  <a:lnTo>
                    <a:pt x="1603" y="3522298"/>
                  </a:lnTo>
                  <a:lnTo>
                    <a:pt x="0" y="3474720"/>
                  </a:lnTo>
                  <a:lnTo>
                    <a:pt x="0" y="69494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24813" y="1583093"/>
            <a:ext cx="8587105" cy="3752694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Ответ:</a:t>
            </a:r>
            <a:endParaRPr sz="2700" dirty="0">
              <a:latin typeface="Calibri"/>
              <a:cs typeface="Calibri"/>
            </a:endParaRPr>
          </a:p>
          <a:p>
            <a:pPr marL="12700" marR="281940">
              <a:lnSpc>
                <a:spcPts val="2960"/>
              </a:lnSpc>
              <a:spcBef>
                <a:spcPts val="1210"/>
              </a:spcBef>
            </a:pPr>
            <a:r>
              <a:rPr sz="2700" spc="-30" dirty="0">
                <a:solidFill>
                  <a:srgbClr val="FFFFFF"/>
                </a:solidFill>
                <a:latin typeface="Calibri"/>
                <a:cs typeface="Calibri"/>
              </a:rPr>
              <a:t>Улучшение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гигиены,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мытье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рук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и чистая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вода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помогают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защитить </a:t>
            </a:r>
            <a:r>
              <a:rPr sz="2700" spc="-25" dirty="0">
                <a:solidFill>
                  <a:srgbClr val="FFFFFF"/>
                </a:solidFill>
                <a:latin typeface="Calibri"/>
                <a:cs typeface="Calibri"/>
              </a:rPr>
              <a:t>людей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 инфекционных</a:t>
            </a:r>
            <a:r>
              <a:rPr sz="2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болезней,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2700" spc="-5" dirty="0">
                <a:solidFill>
                  <a:srgbClr val="FFFFFF"/>
                </a:solidFill>
                <a:latin typeface="Calibri"/>
                <a:cs typeface="Calibri"/>
              </a:rPr>
              <a:t>но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 многие</a:t>
            </a:r>
            <a:endParaRPr sz="2700" dirty="0">
              <a:latin typeface="Calibri"/>
              <a:cs typeface="Calibri"/>
            </a:endParaRPr>
          </a:p>
          <a:p>
            <a:pPr marL="12700" marR="62230">
              <a:lnSpc>
                <a:spcPts val="2970"/>
              </a:lnSpc>
              <a:spcBef>
                <a:spcPts val="15"/>
              </a:spcBef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инфекции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могут распространяться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 независимо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 от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степени </a:t>
            </a:r>
            <a:r>
              <a:rPr sz="2700" spc="-5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нашей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чистоплотности.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Болезни,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против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которых</a:t>
            </a:r>
            <a:endParaRPr sz="2700" dirty="0">
              <a:latin typeface="Calibri"/>
              <a:cs typeface="Calibri"/>
            </a:endParaRPr>
          </a:p>
          <a:p>
            <a:pPr marL="12700">
              <a:lnSpc>
                <a:spcPts val="2770"/>
              </a:lnSpc>
            </a:pP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проводится</a:t>
            </a:r>
            <a:r>
              <a:rPr sz="27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иммунизация,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вновь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появятся,</a:t>
            </a:r>
            <a:r>
              <a:rPr sz="2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если</a:t>
            </a:r>
            <a:endParaRPr sz="2700" dirty="0">
              <a:latin typeface="Calibri"/>
              <a:cs typeface="Calibri"/>
            </a:endParaRPr>
          </a:p>
          <a:p>
            <a:pPr marL="12700" marR="5080">
              <a:lnSpc>
                <a:spcPct val="91700"/>
              </a:lnSpc>
              <a:spcBef>
                <a:spcPts val="130"/>
              </a:spcBef>
              <a:tabLst>
                <a:tab pos="5511800" algn="l"/>
              </a:tabLst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прекратить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 программы</a:t>
            </a:r>
            <a:r>
              <a:rPr sz="2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вакцинации.	Без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достаточного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охвата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населения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прививками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болезни,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ставшие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редкими, </a:t>
            </a:r>
            <a:r>
              <a:rPr sz="2700" spc="-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например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полиомиелит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корь,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быстро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появятся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вновь.</a:t>
            </a:r>
            <a:endParaRPr sz="2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679700" y="1848357"/>
          <a:ext cx="6546850" cy="43510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4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339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4400" b="1" spc="-5" dirty="0">
                          <a:latin typeface="Calibri"/>
                          <a:cs typeface="Calibri"/>
                        </a:rPr>
                        <a:t>Миф</a:t>
                      </a:r>
                      <a:r>
                        <a:rPr sz="4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400" b="1" dirty="0">
                          <a:latin typeface="Calibri"/>
                          <a:cs typeface="Calibri"/>
                        </a:rPr>
                        <a:t>№</a:t>
                      </a:r>
                      <a:r>
                        <a:rPr sz="4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400" b="1" dirty="0">
                          <a:latin typeface="Calibri"/>
                          <a:cs typeface="Calibri"/>
                        </a:rPr>
                        <a:t>2</a:t>
                      </a:r>
                      <a:endParaRPr sz="4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E84B21"/>
                      </a:solidFill>
                      <a:prstDash val="solid"/>
                    </a:lnL>
                    <a:lnR w="12700">
                      <a:solidFill>
                        <a:srgbClr val="E84B21"/>
                      </a:solidFill>
                      <a:prstDash val="solid"/>
                    </a:lnR>
                    <a:lnT w="12700">
                      <a:solidFill>
                        <a:srgbClr val="E84B21"/>
                      </a:solidFill>
                      <a:prstDash val="solid"/>
                    </a:lnT>
                    <a:lnB w="12700">
                      <a:solidFill>
                        <a:srgbClr val="E84B2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6544">
                <a:tc>
                  <a:txBody>
                    <a:bodyPr/>
                    <a:lstStyle/>
                    <a:p>
                      <a:pPr marL="229870" marR="245745" indent="2540" algn="ctr">
                        <a:lnSpc>
                          <a:spcPct val="91600"/>
                        </a:lnSpc>
                        <a:spcBef>
                          <a:spcPts val="1805"/>
                        </a:spcBef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Вакцины 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вызывают</a:t>
                      </a:r>
                      <a:r>
                        <a:rPr sz="28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ряд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вредных</a:t>
                      </a:r>
                      <a:r>
                        <a:rPr sz="2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долгосрочных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побочных</a:t>
                      </a:r>
                      <a:r>
                        <a:rPr sz="28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эффектов,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20" dirty="0">
                          <a:latin typeface="Calibri"/>
                          <a:cs typeface="Calibri"/>
                        </a:rPr>
                        <a:t>которые</a:t>
                      </a:r>
                      <a:r>
                        <a:rPr sz="2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еще</a:t>
                      </a:r>
                      <a:r>
                        <a:rPr sz="2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не 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известны.</a:t>
                      </a:r>
                      <a:r>
                        <a:rPr sz="2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Вакцинация </a:t>
                      </a:r>
                      <a:r>
                        <a:rPr sz="2800" b="1" spc="-6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20" dirty="0">
                          <a:latin typeface="Calibri"/>
                          <a:cs typeface="Calibri"/>
                        </a:rPr>
                        <a:t>даже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30" dirty="0">
                          <a:latin typeface="Calibri"/>
                          <a:cs typeface="Calibri"/>
                        </a:rPr>
                        <a:t>может</a:t>
                      </a:r>
                      <a:r>
                        <a:rPr sz="2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быть</a:t>
                      </a:r>
                      <a:r>
                        <a:rPr sz="2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смертельной.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9235" marB="0">
                    <a:lnL w="28575">
                      <a:solidFill>
                        <a:srgbClr val="E84B21"/>
                      </a:solidFill>
                      <a:prstDash val="solid"/>
                    </a:lnL>
                    <a:lnR w="28575">
                      <a:solidFill>
                        <a:srgbClr val="E84B21"/>
                      </a:solidFill>
                      <a:prstDash val="solid"/>
                    </a:lnR>
                    <a:lnT w="12700">
                      <a:solidFill>
                        <a:srgbClr val="E84B21"/>
                      </a:solidFill>
                      <a:prstDash val="solid"/>
                    </a:lnT>
                    <a:lnB w="12700">
                      <a:solidFill>
                        <a:srgbClr val="E84B2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84B21"/>
                      </a:solidFill>
                      <a:prstDash val="solid"/>
                    </a:lnL>
                    <a:lnR w="12700">
                      <a:solidFill>
                        <a:srgbClr val="E84B21"/>
                      </a:solidFill>
                      <a:prstDash val="solid"/>
                    </a:lnR>
                    <a:lnT w="12700">
                      <a:solidFill>
                        <a:srgbClr val="E84B21"/>
                      </a:solidFill>
                      <a:prstDash val="solid"/>
                    </a:lnT>
                    <a:lnB w="12700">
                      <a:solidFill>
                        <a:srgbClr val="E84B2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510286" y="1848357"/>
            <a:ext cx="2188210" cy="4363720"/>
            <a:chOff x="510286" y="1848357"/>
            <a:chExt cx="2188210" cy="4363720"/>
          </a:xfrm>
        </p:grpSpPr>
        <p:sp>
          <p:nvSpPr>
            <p:cNvPr id="4" name="object 4"/>
            <p:cNvSpPr/>
            <p:nvPr/>
          </p:nvSpPr>
          <p:spPr>
            <a:xfrm>
              <a:off x="516636" y="1854707"/>
              <a:ext cx="2175510" cy="4351020"/>
            </a:xfrm>
            <a:custGeom>
              <a:avLst/>
              <a:gdLst/>
              <a:ahLst/>
              <a:cxnLst/>
              <a:rect l="l" t="t" r="r" b="b"/>
              <a:pathLst>
                <a:path w="2175510" h="4351020">
                  <a:moveTo>
                    <a:pt x="2175510" y="0"/>
                  </a:moveTo>
                  <a:lnTo>
                    <a:pt x="2126925" y="531"/>
                  </a:lnTo>
                  <a:lnTo>
                    <a:pt x="2078600" y="2119"/>
                  </a:lnTo>
                  <a:lnTo>
                    <a:pt x="2030547" y="4752"/>
                  </a:lnTo>
                  <a:lnTo>
                    <a:pt x="1982777" y="8419"/>
                  </a:lnTo>
                  <a:lnTo>
                    <a:pt x="1935300" y="13109"/>
                  </a:lnTo>
                  <a:lnTo>
                    <a:pt x="1888128" y="18811"/>
                  </a:lnTo>
                  <a:lnTo>
                    <a:pt x="1841271" y="25513"/>
                  </a:lnTo>
                  <a:lnTo>
                    <a:pt x="1794741" y="33206"/>
                  </a:lnTo>
                  <a:lnTo>
                    <a:pt x="1748549" y="41877"/>
                  </a:lnTo>
                  <a:lnTo>
                    <a:pt x="1702706" y="51516"/>
                  </a:lnTo>
                  <a:lnTo>
                    <a:pt x="1657222" y="62111"/>
                  </a:lnTo>
                  <a:lnTo>
                    <a:pt x="1612110" y="73652"/>
                  </a:lnTo>
                  <a:lnTo>
                    <a:pt x="1567379" y="86128"/>
                  </a:lnTo>
                  <a:lnTo>
                    <a:pt x="1523042" y="99527"/>
                  </a:lnTo>
                  <a:lnTo>
                    <a:pt x="1479109" y="113839"/>
                  </a:lnTo>
                  <a:lnTo>
                    <a:pt x="1435590" y="129052"/>
                  </a:lnTo>
                  <a:lnTo>
                    <a:pt x="1392498" y="145155"/>
                  </a:lnTo>
                  <a:lnTo>
                    <a:pt x="1349843" y="162138"/>
                  </a:lnTo>
                  <a:lnTo>
                    <a:pt x="1307637" y="179989"/>
                  </a:lnTo>
                  <a:lnTo>
                    <a:pt x="1265890" y="198697"/>
                  </a:lnTo>
                  <a:lnTo>
                    <a:pt x="1224613" y="218251"/>
                  </a:lnTo>
                  <a:lnTo>
                    <a:pt x="1183817" y="238640"/>
                  </a:lnTo>
                  <a:lnTo>
                    <a:pt x="1143515" y="259853"/>
                  </a:lnTo>
                  <a:lnTo>
                    <a:pt x="1103715" y="281880"/>
                  </a:lnTo>
                  <a:lnTo>
                    <a:pt x="1064430" y="304708"/>
                  </a:lnTo>
                  <a:lnTo>
                    <a:pt x="1025671" y="328327"/>
                  </a:lnTo>
                  <a:lnTo>
                    <a:pt x="987449" y="352726"/>
                  </a:lnTo>
                  <a:lnTo>
                    <a:pt x="949774" y="377894"/>
                  </a:lnTo>
                  <a:lnTo>
                    <a:pt x="912658" y="403819"/>
                  </a:lnTo>
                  <a:lnTo>
                    <a:pt x="876112" y="430491"/>
                  </a:lnTo>
                  <a:lnTo>
                    <a:pt x="840147" y="457899"/>
                  </a:lnTo>
                  <a:lnTo>
                    <a:pt x="804774" y="486031"/>
                  </a:lnTo>
                  <a:lnTo>
                    <a:pt x="770004" y="514877"/>
                  </a:lnTo>
                  <a:lnTo>
                    <a:pt x="735848" y="544425"/>
                  </a:lnTo>
                  <a:lnTo>
                    <a:pt x="702317" y="574665"/>
                  </a:lnTo>
                  <a:lnTo>
                    <a:pt x="669422" y="605585"/>
                  </a:lnTo>
                  <a:lnTo>
                    <a:pt x="637174" y="637174"/>
                  </a:lnTo>
                  <a:lnTo>
                    <a:pt x="605585" y="669422"/>
                  </a:lnTo>
                  <a:lnTo>
                    <a:pt x="574665" y="702317"/>
                  </a:lnTo>
                  <a:lnTo>
                    <a:pt x="544425" y="735848"/>
                  </a:lnTo>
                  <a:lnTo>
                    <a:pt x="514877" y="770004"/>
                  </a:lnTo>
                  <a:lnTo>
                    <a:pt x="486031" y="804774"/>
                  </a:lnTo>
                  <a:lnTo>
                    <a:pt x="457899" y="840147"/>
                  </a:lnTo>
                  <a:lnTo>
                    <a:pt x="430491" y="876112"/>
                  </a:lnTo>
                  <a:lnTo>
                    <a:pt x="403819" y="912658"/>
                  </a:lnTo>
                  <a:lnTo>
                    <a:pt x="377894" y="949774"/>
                  </a:lnTo>
                  <a:lnTo>
                    <a:pt x="352726" y="987449"/>
                  </a:lnTo>
                  <a:lnTo>
                    <a:pt x="328327" y="1025671"/>
                  </a:lnTo>
                  <a:lnTo>
                    <a:pt x="304708" y="1064430"/>
                  </a:lnTo>
                  <a:lnTo>
                    <a:pt x="281880" y="1103715"/>
                  </a:lnTo>
                  <a:lnTo>
                    <a:pt x="259853" y="1143515"/>
                  </a:lnTo>
                  <a:lnTo>
                    <a:pt x="238640" y="1183817"/>
                  </a:lnTo>
                  <a:lnTo>
                    <a:pt x="218251" y="1224613"/>
                  </a:lnTo>
                  <a:lnTo>
                    <a:pt x="198697" y="1265890"/>
                  </a:lnTo>
                  <a:lnTo>
                    <a:pt x="179989" y="1307637"/>
                  </a:lnTo>
                  <a:lnTo>
                    <a:pt x="162138" y="1349843"/>
                  </a:lnTo>
                  <a:lnTo>
                    <a:pt x="145155" y="1392498"/>
                  </a:lnTo>
                  <a:lnTo>
                    <a:pt x="129052" y="1435590"/>
                  </a:lnTo>
                  <a:lnTo>
                    <a:pt x="113839" y="1479109"/>
                  </a:lnTo>
                  <a:lnTo>
                    <a:pt x="99527" y="1523042"/>
                  </a:lnTo>
                  <a:lnTo>
                    <a:pt x="86128" y="1567379"/>
                  </a:lnTo>
                  <a:lnTo>
                    <a:pt x="73652" y="1612110"/>
                  </a:lnTo>
                  <a:lnTo>
                    <a:pt x="62111" y="1657222"/>
                  </a:lnTo>
                  <a:lnTo>
                    <a:pt x="51516" y="1702706"/>
                  </a:lnTo>
                  <a:lnTo>
                    <a:pt x="41877" y="1748549"/>
                  </a:lnTo>
                  <a:lnTo>
                    <a:pt x="33206" y="1794741"/>
                  </a:lnTo>
                  <a:lnTo>
                    <a:pt x="25513" y="1841271"/>
                  </a:lnTo>
                  <a:lnTo>
                    <a:pt x="18811" y="1888128"/>
                  </a:lnTo>
                  <a:lnTo>
                    <a:pt x="13109" y="1935300"/>
                  </a:lnTo>
                  <a:lnTo>
                    <a:pt x="8419" y="1982777"/>
                  </a:lnTo>
                  <a:lnTo>
                    <a:pt x="4752" y="2030547"/>
                  </a:lnTo>
                  <a:lnTo>
                    <a:pt x="2119" y="2078600"/>
                  </a:lnTo>
                  <a:lnTo>
                    <a:pt x="531" y="2126925"/>
                  </a:lnTo>
                  <a:lnTo>
                    <a:pt x="0" y="2175510"/>
                  </a:lnTo>
                  <a:lnTo>
                    <a:pt x="531" y="2224094"/>
                  </a:lnTo>
                  <a:lnTo>
                    <a:pt x="2119" y="2272419"/>
                  </a:lnTo>
                  <a:lnTo>
                    <a:pt x="4752" y="2320472"/>
                  </a:lnTo>
                  <a:lnTo>
                    <a:pt x="8419" y="2368242"/>
                  </a:lnTo>
                  <a:lnTo>
                    <a:pt x="13109" y="2415719"/>
                  </a:lnTo>
                  <a:lnTo>
                    <a:pt x="18811" y="2462891"/>
                  </a:lnTo>
                  <a:lnTo>
                    <a:pt x="25513" y="2509748"/>
                  </a:lnTo>
                  <a:lnTo>
                    <a:pt x="33206" y="2556278"/>
                  </a:lnTo>
                  <a:lnTo>
                    <a:pt x="41877" y="2602470"/>
                  </a:lnTo>
                  <a:lnTo>
                    <a:pt x="51516" y="2648313"/>
                  </a:lnTo>
                  <a:lnTo>
                    <a:pt x="62111" y="2693797"/>
                  </a:lnTo>
                  <a:lnTo>
                    <a:pt x="73652" y="2738909"/>
                  </a:lnTo>
                  <a:lnTo>
                    <a:pt x="86128" y="2783640"/>
                  </a:lnTo>
                  <a:lnTo>
                    <a:pt x="99527" y="2827977"/>
                  </a:lnTo>
                  <a:lnTo>
                    <a:pt x="113839" y="2871910"/>
                  </a:lnTo>
                  <a:lnTo>
                    <a:pt x="129052" y="2915429"/>
                  </a:lnTo>
                  <a:lnTo>
                    <a:pt x="145155" y="2958521"/>
                  </a:lnTo>
                  <a:lnTo>
                    <a:pt x="162138" y="3001176"/>
                  </a:lnTo>
                  <a:lnTo>
                    <a:pt x="179989" y="3043382"/>
                  </a:lnTo>
                  <a:lnTo>
                    <a:pt x="198697" y="3085129"/>
                  </a:lnTo>
                  <a:lnTo>
                    <a:pt x="218251" y="3126406"/>
                  </a:lnTo>
                  <a:lnTo>
                    <a:pt x="238640" y="3167202"/>
                  </a:lnTo>
                  <a:lnTo>
                    <a:pt x="259853" y="3207504"/>
                  </a:lnTo>
                  <a:lnTo>
                    <a:pt x="281880" y="3247304"/>
                  </a:lnTo>
                  <a:lnTo>
                    <a:pt x="304708" y="3286589"/>
                  </a:lnTo>
                  <a:lnTo>
                    <a:pt x="328327" y="3325348"/>
                  </a:lnTo>
                  <a:lnTo>
                    <a:pt x="352726" y="3363570"/>
                  </a:lnTo>
                  <a:lnTo>
                    <a:pt x="377894" y="3401245"/>
                  </a:lnTo>
                  <a:lnTo>
                    <a:pt x="403819" y="3438361"/>
                  </a:lnTo>
                  <a:lnTo>
                    <a:pt x="430491" y="3474907"/>
                  </a:lnTo>
                  <a:lnTo>
                    <a:pt x="457899" y="3510872"/>
                  </a:lnTo>
                  <a:lnTo>
                    <a:pt x="486031" y="3546245"/>
                  </a:lnTo>
                  <a:lnTo>
                    <a:pt x="514877" y="3581015"/>
                  </a:lnTo>
                  <a:lnTo>
                    <a:pt x="544425" y="3615171"/>
                  </a:lnTo>
                  <a:lnTo>
                    <a:pt x="574665" y="3648702"/>
                  </a:lnTo>
                  <a:lnTo>
                    <a:pt x="605585" y="3681597"/>
                  </a:lnTo>
                  <a:lnTo>
                    <a:pt x="637174" y="3713845"/>
                  </a:lnTo>
                  <a:lnTo>
                    <a:pt x="669422" y="3745434"/>
                  </a:lnTo>
                  <a:lnTo>
                    <a:pt x="702317" y="3776354"/>
                  </a:lnTo>
                  <a:lnTo>
                    <a:pt x="735848" y="3806594"/>
                  </a:lnTo>
                  <a:lnTo>
                    <a:pt x="770004" y="3836142"/>
                  </a:lnTo>
                  <a:lnTo>
                    <a:pt x="804774" y="3864988"/>
                  </a:lnTo>
                  <a:lnTo>
                    <a:pt x="840147" y="3893120"/>
                  </a:lnTo>
                  <a:lnTo>
                    <a:pt x="876112" y="3920528"/>
                  </a:lnTo>
                  <a:lnTo>
                    <a:pt x="912658" y="3947200"/>
                  </a:lnTo>
                  <a:lnTo>
                    <a:pt x="949774" y="3973125"/>
                  </a:lnTo>
                  <a:lnTo>
                    <a:pt x="987449" y="3998293"/>
                  </a:lnTo>
                  <a:lnTo>
                    <a:pt x="1025671" y="4022692"/>
                  </a:lnTo>
                  <a:lnTo>
                    <a:pt x="1064430" y="4046311"/>
                  </a:lnTo>
                  <a:lnTo>
                    <a:pt x="1103715" y="4069139"/>
                  </a:lnTo>
                  <a:lnTo>
                    <a:pt x="1143515" y="4091166"/>
                  </a:lnTo>
                  <a:lnTo>
                    <a:pt x="1183817" y="4112379"/>
                  </a:lnTo>
                  <a:lnTo>
                    <a:pt x="1224613" y="4132768"/>
                  </a:lnTo>
                  <a:lnTo>
                    <a:pt x="1265890" y="4152322"/>
                  </a:lnTo>
                  <a:lnTo>
                    <a:pt x="1307637" y="4171030"/>
                  </a:lnTo>
                  <a:lnTo>
                    <a:pt x="1349843" y="4188881"/>
                  </a:lnTo>
                  <a:lnTo>
                    <a:pt x="1392498" y="4205864"/>
                  </a:lnTo>
                  <a:lnTo>
                    <a:pt x="1435590" y="4221967"/>
                  </a:lnTo>
                  <a:lnTo>
                    <a:pt x="1479109" y="4237180"/>
                  </a:lnTo>
                  <a:lnTo>
                    <a:pt x="1523042" y="4251492"/>
                  </a:lnTo>
                  <a:lnTo>
                    <a:pt x="1567379" y="4264891"/>
                  </a:lnTo>
                  <a:lnTo>
                    <a:pt x="1612110" y="4277367"/>
                  </a:lnTo>
                  <a:lnTo>
                    <a:pt x="1657222" y="4288908"/>
                  </a:lnTo>
                  <a:lnTo>
                    <a:pt x="1702706" y="4299503"/>
                  </a:lnTo>
                  <a:lnTo>
                    <a:pt x="1748549" y="4309142"/>
                  </a:lnTo>
                  <a:lnTo>
                    <a:pt x="1794741" y="4317813"/>
                  </a:lnTo>
                  <a:lnTo>
                    <a:pt x="1841271" y="4325506"/>
                  </a:lnTo>
                  <a:lnTo>
                    <a:pt x="1888128" y="4332208"/>
                  </a:lnTo>
                  <a:lnTo>
                    <a:pt x="1935300" y="4337910"/>
                  </a:lnTo>
                  <a:lnTo>
                    <a:pt x="1982777" y="4342600"/>
                  </a:lnTo>
                  <a:lnTo>
                    <a:pt x="2030547" y="4346267"/>
                  </a:lnTo>
                  <a:lnTo>
                    <a:pt x="2078600" y="4348900"/>
                  </a:lnTo>
                  <a:lnTo>
                    <a:pt x="2126925" y="4350488"/>
                  </a:lnTo>
                  <a:lnTo>
                    <a:pt x="2175510" y="4351020"/>
                  </a:lnTo>
                  <a:lnTo>
                    <a:pt x="2175510" y="0"/>
                  </a:lnTo>
                  <a:close/>
                </a:path>
              </a:pathLst>
            </a:custGeom>
            <a:solidFill>
              <a:srgbClr val="E84B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6636" y="1854707"/>
              <a:ext cx="2175510" cy="4351020"/>
            </a:xfrm>
            <a:custGeom>
              <a:avLst/>
              <a:gdLst/>
              <a:ahLst/>
              <a:cxnLst/>
              <a:rect l="l" t="t" r="r" b="b"/>
              <a:pathLst>
                <a:path w="2175510" h="4351020">
                  <a:moveTo>
                    <a:pt x="2175510" y="4351020"/>
                  </a:moveTo>
                  <a:lnTo>
                    <a:pt x="2126925" y="4350488"/>
                  </a:lnTo>
                  <a:lnTo>
                    <a:pt x="2078600" y="4348900"/>
                  </a:lnTo>
                  <a:lnTo>
                    <a:pt x="2030547" y="4346267"/>
                  </a:lnTo>
                  <a:lnTo>
                    <a:pt x="1982777" y="4342600"/>
                  </a:lnTo>
                  <a:lnTo>
                    <a:pt x="1935300" y="4337910"/>
                  </a:lnTo>
                  <a:lnTo>
                    <a:pt x="1888128" y="4332208"/>
                  </a:lnTo>
                  <a:lnTo>
                    <a:pt x="1841271" y="4325506"/>
                  </a:lnTo>
                  <a:lnTo>
                    <a:pt x="1794741" y="4317813"/>
                  </a:lnTo>
                  <a:lnTo>
                    <a:pt x="1748549" y="4309142"/>
                  </a:lnTo>
                  <a:lnTo>
                    <a:pt x="1702706" y="4299503"/>
                  </a:lnTo>
                  <a:lnTo>
                    <a:pt x="1657222" y="4288908"/>
                  </a:lnTo>
                  <a:lnTo>
                    <a:pt x="1612110" y="4277367"/>
                  </a:lnTo>
                  <a:lnTo>
                    <a:pt x="1567379" y="4264891"/>
                  </a:lnTo>
                  <a:lnTo>
                    <a:pt x="1523042" y="4251492"/>
                  </a:lnTo>
                  <a:lnTo>
                    <a:pt x="1479109" y="4237180"/>
                  </a:lnTo>
                  <a:lnTo>
                    <a:pt x="1435590" y="4221967"/>
                  </a:lnTo>
                  <a:lnTo>
                    <a:pt x="1392498" y="4205864"/>
                  </a:lnTo>
                  <a:lnTo>
                    <a:pt x="1349843" y="4188881"/>
                  </a:lnTo>
                  <a:lnTo>
                    <a:pt x="1307637" y="4171030"/>
                  </a:lnTo>
                  <a:lnTo>
                    <a:pt x="1265890" y="4152322"/>
                  </a:lnTo>
                  <a:lnTo>
                    <a:pt x="1224613" y="4132768"/>
                  </a:lnTo>
                  <a:lnTo>
                    <a:pt x="1183817" y="4112379"/>
                  </a:lnTo>
                  <a:lnTo>
                    <a:pt x="1143515" y="4091166"/>
                  </a:lnTo>
                  <a:lnTo>
                    <a:pt x="1103715" y="4069139"/>
                  </a:lnTo>
                  <a:lnTo>
                    <a:pt x="1064430" y="4046311"/>
                  </a:lnTo>
                  <a:lnTo>
                    <a:pt x="1025671" y="4022692"/>
                  </a:lnTo>
                  <a:lnTo>
                    <a:pt x="987449" y="3998293"/>
                  </a:lnTo>
                  <a:lnTo>
                    <a:pt x="949774" y="3973125"/>
                  </a:lnTo>
                  <a:lnTo>
                    <a:pt x="912658" y="3947200"/>
                  </a:lnTo>
                  <a:lnTo>
                    <a:pt x="876112" y="3920528"/>
                  </a:lnTo>
                  <a:lnTo>
                    <a:pt x="840147" y="3893120"/>
                  </a:lnTo>
                  <a:lnTo>
                    <a:pt x="804774" y="3864988"/>
                  </a:lnTo>
                  <a:lnTo>
                    <a:pt x="770004" y="3836142"/>
                  </a:lnTo>
                  <a:lnTo>
                    <a:pt x="735848" y="3806594"/>
                  </a:lnTo>
                  <a:lnTo>
                    <a:pt x="702317" y="3776354"/>
                  </a:lnTo>
                  <a:lnTo>
                    <a:pt x="669422" y="3745434"/>
                  </a:lnTo>
                  <a:lnTo>
                    <a:pt x="637174" y="3713845"/>
                  </a:lnTo>
                  <a:lnTo>
                    <a:pt x="605585" y="3681597"/>
                  </a:lnTo>
                  <a:lnTo>
                    <a:pt x="574665" y="3648702"/>
                  </a:lnTo>
                  <a:lnTo>
                    <a:pt x="544425" y="3615171"/>
                  </a:lnTo>
                  <a:lnTo>
                    <a:pt x="514877" y="3581015"/>
                  </a:lnTo>
                  <a:lnTo>
                    <a:pt x="486031" y="3546245"/>
                  </a:lnTo>
                  <a:lnTo>
                    <a:pt x="457899" y="3510872"/>
                  </a:lnTo>
                  <a:lnTo>
                    <a:pt x="430491" y="3474907"/>
                  </a:lnTo>
                  <a:lnTo>
                    <a:pt x="403819" y="3438361"/>
                  </a:lnTo>
                  <a:lnTo>
                    <a:pt x="377894" y="3401245"/>
                  </a:lnTo>
                  <a:lnTo>
                    <a:pt x="352726" y="3363570"/>
                  </a:lnTo>
                  <a:lnTo>
                    <a:pt x="328327" y="3325348"/>
                  </a:lnTo>
                  <a:lnTo>
                    <a:pt x="304708" y="3286589"/>
                  </a:lnTo>
                  <a:lnTo>
                    <a:pt x="281880" y="3247304"/>
                  </a:lnTo>
                  <a:lnTo>
                    <a:pt x="259853" y="3207504"/>
                  </a:lnTo>
                  <a:lnTo>
                    <a:pt x="238640" y="3167202"/>
                  </a:lnTo>
                  <a:lnTo>
                    <a:pt x="218251" y="3126406"/>
                  </a:lnTo>
                  <a:lnTo>
                    <a:pt x="198697" y="3085129"/>
                  </a:lnTo>
                  <a:lnTo>
                    <a:pt x="179989" y="3043382"/>
                  </a:lnTo>
                  <a:lnTo>
                    <a:pt x="162138" y="3001176"/>
                  </a:lnTo>
                  <a:lnTo>
                    <a:pt x="145155" y="2958521"/>
                  </a:lnTo>
                  <a:lnTo>
                    <a:pt x="129052" y="2915429"/>
                  </a:lnTo>
                  <a:lnTo>
                    <a:pt x="113839" y="2871910"/>
                  </a:lnTo>
                  <a:lnTo>
                    <a:pt x="99527" y="2827977"/>
                  </a:lnTo>
                  <a:lnTo>
                    <a:pt x="86128" y="2783640"/>
                  </a:lnTo>
                  <a:lnTo>
                    <a:pt x="73652" y="2738909"/>
                  </a:lnTo>
                  <a:lnTo>
                    <a:pt x="62111" y="2693797"/>
                  </a:lnTo>
                  <a:lnTo>
                    <a:pt x="51516" y="2648313"/>
                  </a:lnTo>
                  <a:lnTo>
                    <a:pt x="41877" y="2602470"/>
                  </a:lnTo>
                  <a:lnTo>
                    <a:pt x="33206" y="2556278"/>
                  </a:lnTo>
                  <a:lnTo>
                    <a:pt x="25513" y="2509748"/>
                  </a:lnTo>
                  <a:lnTo>
                    <a:pt x="18811" y="2462891"/>
                  </a:lnTo>
                  <a:lnTo>
                    <a:pt x="13109" y="2415719"/>
                  </a:lnTo>
                  <a:lnTo>
                    <a:pt x="8419" y="2368242"/>
                  </a:lnTo>
                  <a:lnTo>
                    <a:pt x="4752" y="2320472"/>
                  </a:lnTo>
                  <a:lnTo>
                    <a:pt x="2119" y="2272419"/>
                  </a:lnTo>
                  <a:lnTo>
                    <a:pt x="531" y="2224094"/>
                  </a:lnTo>
                  <a:lnTo>
                    <a:pt x="0" y="2175510"/>
                  </a:lnTo>
                  <a:lnTo>
                    <a:pt x="531" y="2126925"/>
                  </a:lnTo>
                  <a:lnTo>
                    <a:pt x="2119" y="2078600"/>
                  </a:lnTo>
                  <a:lnTo>
                    <a:pt x="4752" y="2030547"/>
                  </a:lnTo>
                  <a:lnTo>
                    <a:pt x="8419" y="1982777"/>
                  </a:lnTo>
                  <a:lnTo>
                    <a:pt x="13109" y="1935300"/>
                  </a:lnTo>
                  <a:lnTo>
                    <a:pt x="18811" y="1888128"/>
                  </a:lnTo>
                  <a:lnTo>
                    <a:pt x="25513" y="1841271"/>
                  </a:lnTo>
                  <a:lnTo>
                    <a:pt x="33206" y="1794741"/>
                  </a:lnTo>
                  <a:lnTo>
                    <a:pt x="41877" y="1748549"/>
                  </a:lnTo>
                  <a:lnTo>
                    <a:pt x="51516" y="1702706"/>
                  </a:lnTo>
                  <a:lnTo>
                    <a:pt x="62111" y="1657222"/>
                  </a:lnTo>
                  <a:lnTo>
                    <a:pt x="73652" y="1612110"/>
                  </a:lnTo>
                  <a:lnTo>
                    <a:pt x="86128" y="1567379"/>
                  </a:lnTo>
                  <a:lnTo>
                    <a:pt x="99527" y="1523042"/>
                  </a:lnTo>
                  <a:lnTo>
                    <a:pt x="113839" y="1479109"/>
                  </a:lnTo>
                  <a:lnTo>
                    <a:pt x="129052" y="1435590"/>
                  </a:lnTo>
                  <a:lnTo>
                    <a:pt x="145155" y="1392498"/>
                  </a:lnTo>
                  <a:lnTo>
                    <a:pt x="162138" y="1349843"/>
                  </a:lnTo>
                  <a:lnTo>
                    <a:pt x="179989" y="1307637"/>
                  </a:lnTo>
                  <a:lnTo>
                    <a:pt x="198697" y="1265890"/>
                  </a:lnTo>
                  <a:lnTo>
                    <a:pt x="218251" y="1224613"/>
                  </a:lnTo>
                  <a:lnTo>
                    <a:pt x="238640" y="1183817"/>
                  </a:lnTo>
                  <a:lnTo>
                    <a:pt x="259853" y="1143515"/>
                  </a:lnTo>
                  <a:lnTo>
                    <a:pt x="281880" y="1103715"/>
                  </a:lnTo>
                  <a:lnTo>
                    <a:pt x="304708" y="1064430"/>
                  </a:lnTo>
                  <a:lnTo>
                    <a:pt x="328327" y="1025671"/>
                  </a:lnTo>
                  <a:lnTo>
                    <a:pt x="352726" y="987449"/>
                  </a:lnTo>
                  <a:lnTo>
                    <a:pt x="377894" y="949774"/>
                  </a:lnTo>
                  <a:lnTo>
                    <a:pt x="403819" y="912658"/>
                  </a:lnTo>
                  <a:lnTo>
                    <a:pt x="430491" y="876112"/>
                  </a:lnTo>
                  <a:lnTo>
                    <a:pt x="457899" y="840147"/>
                  </a:lnTo>
                  <a:lnTo>
                    <a:pt x="486031" y="804774"/>
                  </a:lnTo>
                  <a:lnTo>
                    <a:pt x="514877" y="770004"/>
                  </a:lnTo>
                  <a:lnTo>
                    <a:pt x="544425" y="735848"/>
                  </a:lnTo>
                  <a:lnTo>
                    <a:pt x="574665" y="702317"/>
                  </a:lnTo>
                  <a:lnTo>
                    <a:pt x="605585" y="669422"/>
                  </a:lnTo>
                  <a:lnTo>
                    <a:pt x="637174" y="637174"/>
                  </a:lnTo>
                  <a:lnTo>
                    <a:pt x="669422" y="605585"/>
                  </a:lnTo>
                  <a:lnTo>
                    <a:pt x="702317" y="574665"/>
                  </a:lnTo>
                  <a:lnTo>
                    <a:pt x="735848" y="544425"/>
                  </a:lnTo>
                  <a:lnTo>
                    <a:pt x="770004" y="514877"/>
                  </a:lnTo>
                  <a:lnTo>
                    <a:pt x="804774" y="486031"/>
                  </a:lnTo>
                  <a:lnTo>
                    <a:pt x="840147" y="457899"/>
                  </a:lnTo>
                  <a:lnTo>
                    <a:pt x="876112" y="430491"/>
                  </a:lnTo>
                  <a:lnTo>
                    <a:pt x="912658" y="403819"/>
                  </a:lnTo>
                  <a:lnTo>
                    <a:pt x="949774" y="377894"/>
                  </a:lnTo>
                  <a:lnTo>
                    <a:pt x="987449" y="352726"/>
                  </a:lnTo>
                  <a:lnTo>
                    <a:pt x="1025671" y="328327"/>
                  </a:lnTo>
                  <a:lnTo>
                    <a:pt x="1064430" y="304708"/>
                  </a:lnTo>
                  <a:lnTo>
                    <a:pt x="1103715" y="281880"/>
                  </a:lnTo>
                  <a:lnTo>
                    <a:pt x="1143515" y="259853"/>
                  </a:lnTo>
                  <a:lnTo>
                    <a:pt x="1183817" y="238640"/>
                  </a:lnTo>
                  <a:lnTo>
                    <a:pt x="1224613" y="218251"/>
                  </a:lnTo>
                  <a:lnTo>
                    <a:pt x="1265890" y="198697"/>
                  </a:lnTo>
                  <a:lnTo>
                    <a:pt x="1307637" y="179989"/>
                  </a:lnTo>
                  <a:lnTo>
                    <a:pt x="1349843" y="162138"/>
                  </a:lnTo>
                  <a:lnTo>
                    <a:pt x="1392498" y="145155"/>
                  </a:lnTo>
                  <a:lnTo>
                    <a:pt x="1435590" y="129052"/>
                  </a:lnTo>
                  <a:lnTo>
                    <a:pt x="1479109" y="113839"/>
                  </a:lnTo>
                  <a:lnTo>
                    <a:pt x="1523042" y="99527"/>
                  </a:lnTo>
                  <a:lnTo>
                    <a:pt x="1567379" y="86128"/>
                  </a:lnTo>
                  <a:lnTo>
                    <a:pt x="1612110" y="73652"/>
                  </a:lnTo>
                  <a:lnTo>
                    <a:pt x="1657222" y="62111"/>
                  </a:lnTo>
                  <a:lnTo>
                    <a:pt x="1702706" y="51516"/>
                  </a:lnTo>
                  <a:lnTo>
                    <a:pt x="1748549" y="41877"/>
                  </a:lnTo>
                  <a:lnTo>
                    <a:pt x="1794741" y="33206"/>
                  </a:lnTo>
                  <a:lnTo>
                    <a:pt x="1841271" y="25513"/>
                  </a:lnTo>
                  <a:lnTo>
                    <a:pt x="1888128" y="18811"/>
                  </a:lnTo>
                  <a:lnTo>
                    <a:pt x="1935300" y="13109"/>
                  </a:lnTo>
                  <a:lnTo>
                    <a:pt x="1982777" y="8419"/>
                  </a:lnTo>
                  <a:lnTo>
                    <a:pt x="2030547" y="4752"/>
                  </a:lnTo>
                  <a:lnTo>
                    <a:pt x="2078600" y="2119"/>
                  </a:lnTo>
                  <a:lnTo>
                    <a:pt x="2126925" y="531"/>
                  </a:lnTo>
                  <a:lnTo>
                    <a:pt x="2175510" y="0"/>
                  </a:lnTo>
                  <a:lnTo>
                    <a:pt x="2175510" y="2175510"/>
                  </a:lnTo>
                  <a:lnTo>
                    <a:pt x="2175510" y="435102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95627" y="3788663"/>
              <a:ext cx="1033780" cy="2066925"/>
            </a:xfrm>
            <a:custGeom>
              <a:avLst/>
              <a:gdLst/>
              <a:ahLst/>
              <a:cxnLst/>
              <a:rect l="l" t="t" r="r" b="b"/>
              <a:pathLst>
                <a:path w="1033780" h="2066925">
                  <a:moveTo>
                    <a:pt x="1033272" y="0"/>
                  </a:moveTo>
                  <a:lnTo>
                    <a:pt x="984635" y="1124"/>
                  </a:lnTo>
                  <a:lnTo>
                    <a:pt x="936576" y="4466"/>
                  </a:lnTo>
                  <a:lnTo>
                    <a:pt x="889146" y="9974"/>
                  </a:lnTo>
                  <a:lnTo>
                    <a:pt x="842393" y="17599"/>
                  </a:lnTo>
                  <a:lnTo>
                    <a:pt x="796367" y="27292"/>
                  </a:lnTo>
                  <a:lnTo>
                    <a:pt x="751119" y="39002"/>
                  </a:lnTo>
                  <a:lnTo>
                    <a:pt x="706697" y="52681"/>
                  </a:lnTo>
                  <a:lnTo>
                    <a:pt x="663151" y="68279"/>
                  </a:lnTo>
                  <a:lnTo>
                    <a:pt x="620531" y="85745"/>
                  </a:lnTo>
                  <a:lnTo>
                    <a:pt x="578886" y="105031"/>
                  </a:lnTo>
                  <a:lnTo>
                    <a:pt x="538267" y="126087"/>
                  </a:lnTo>
                  <a:lnTo>
                    <a:pt x="498722" y="148862"/>
                  </a:lnTo>
                  <a:lnTo>
                    <a:pt x="460302" y="173308"/>
                  </a:lnTo>
                  <a:lnTo>
                    <a:pt x="423056" y="199375"/>
                  </a:lnTo>
                  <a:lnTo>
                    <a:pt x="387033" y="227013"/>
                  </a:lnTo>
                  <a:lnTo>
                    <a:pt x="352284" y="256173"/>
                  </a:lnTo>
                  <a:lnTo>
                    <a:pt x="318858" y="286804"/>
                  </a:lnTo>
                  <a:lnTo>
                    <a:pt x="286804" y="318858"/>
                  </a:lnTo>
                  <a:lnTo>
                    <a:pt x="256173" y="352284"/>
                  </a:lnTo>
                  <a:lnTo>
                    <a:pt x="227013" y="387033"/>
                  </a:lnTo>
                  <a:lnTo>
                    <a:pt x="199375" y="423056"/>
                  </a:lnTo>
                  <a:lnTo>
                    <a:pt x="173308" y="460302"/>
                  </a:lnTo>
                  <a:lnTo>
                    <a:pt x="148862" y="498722"/>
                  </a:lnTo>
                  <a:lnTo>
                    <a:pt x="126087" y="538267"/>
                  </a:lnTo>
                  <a:lnTo>
                    <a:pt x="105031" y="578886"/>
                  </a:lnTo>
                  <a:lnTo>
                    <a:pt x="85745" y="620531"/>
                  </a:lnTo>
                  <a:lnTo>
                    <a:pt x="68279" y="663151"/>
                  </a:lnTo>
                  <a:lnTo>
                    <a:pt x="52681" y="706697"/>
                  </a:lnTo>
                  <a:lnTo>
                    <a:pt x="39002" y="751119"/>
                  </a:lnTo>
                  <a:lnTo>
                    <a:pt x="27292" y="796367"/>
                  </a:lnTo>
                  <a:lnTo>
                    <a:pt x="17599" y="842393"/>
                  </a:lnTo>
                  <a:lnTo>
                    <a:pt x="9974" y="889146"/>
                  </a:lnTo>
                  <a:lnTo>
                    <a:pt x="4466" y="936576"/>
                  </a:lnTo>
                  <a:lnTo>
                    <a:pt x="1124" y="984635"/>
                  </a:lnTo>
                  <a:lnTo>
                    <a:pt x="0" y="1033272"/>
                  </a:lnTo>
                  <a:lnTo>
                    <a:pt x="1124" y="1081908"/>
                  </a:lnTo>
                  <a:lnTo>
                    <a:pt x="4466" y="1129967"/>
                  </a:lnTo>
                  <a:lnTo>
                    <a:pt x="9974" y="1177397"/>
                  </a:lnTo>
                  <a:lnTo>
                    <a:pt x="17599" y="1224150"/>
                  </a:lnTo>
                  <a:lnTo>
                    <a:pt x="27292" y="1270176"/>
                  </a:lnTo>
                  <a:lnTo>
                    <a:pt x="39002" y="1315424"/>
                  </a:lnTo>
                  <a:lnTo>
                    <a:pt x="52681" y="1359846"/>
                  </a:lnTo>
                  <a:lnTo>
                    <a:pt x="68279" y="1403392"/>
                  </a:lnTo>
                  <a:lnTo>
                    <a:pt x="85745" y="1446012"/>
                  </a:lnTo>
                  <a:lnTo>
                    <a:pt x="105031" y="1487657"/>
                  </a:lnTo>
                  <a:lnTo>
                    <a:pt x="126087" y="1528276"/>
                  </a:lnTo>
                  <a:lnTo>
                    <a:pt x="148862" y="1567821"/>
                  </a:lnTo>
                  <a:lnTo>
                    <a:pt x="173308" y="1606241"/>
                  </a:lnTo>
                  <a:lnTo>
                    <a:pt x="199375" y="1643487"/>
                  </a:lnTo>
                  <a:lnTo>
                    <a:pt x="227013" y="1679510"/>
                  </a:lnTo>
                  <a:lnTo>
                    <a:pt x="256173" y="1714259"/>
                  </a:lnTo>
                  <a:lnTo>
                    <a:pt x="286804" y="1747685"/>
                  </a:lnTo>
                  <a:lnTo>
                    <a:pt x="318858" y="1779739"/>
                  </a:lnTo>
                  <a:lnTo>
                    <a:pt x="352284" y="1810370"/>
                  </a:lnTo>
                  <a:lnTo>
                    <a:pt x="387033" y="1839530"/>
                  </a:lnTo>
                  <a:lnTo>
                    <a:pt x="423056" y="1867168"/>
                  </a:lnTo>
                  <a:lnTo>
                    <a:pt x="460302" y="1893235"/>
                  </a:lnTo>
                  <a:lnTo>
                    <a:pt x="498722" y="1917681"/>
                  </a:lnTo>
                  <a:lnTo>
                    <a:pt x="538267" y="1940456"/>
                  </a:lnTo>
                  <a:lnTo>
                    <a:pt x="578886" y="1961512"/>
                  </a:lnTo>
                  <a:lnTo>
                    <a:pt x="620531" y="1980798"/>
                  </a:lnTo>
                  <a:lnTo>
                    <a:pt x="663151" y="1998264"/>
                  </a:lnTo>
                  <a:lnTo>
                    <a:pt x="706697" y="2013862"/>
                  </a:lnTo>
                  <a:lnTo>
                    <a:pt x="751119" y="2027541"/>
                  </a:lnTo>
                  <a:lnTo>
                    <a:pt x="796367" y="2039251"/>
                  </a:lnTo>
                  <a:lnTo>
                    <a:pt x="842393" y="2048944"/>
                  </a:lnTo>
                  <a:lnTo>
                    <a:pt x="889146" y="2056569"/>
                  </a:lnTo>
                  <a:lnTo>
                    <a:pt x="936576" y="2062077"/>
                  </a:lnTo>
                  <a:lnTo>
                    <a:pt x="984635" y="2065419"/>
                  </a:lnTo>
                  <a:lnTo>
                    <a:pt x="1033272" y="2066544"/>
                  </a:lnTo>
                  <a:lnTo>
                    <a:pt x="1033272" y="0"/>
                  </a:lnTo>
                  <a:close/>
                </a:path>
              </a:pathLst>
            </a:custGeom>
            <a:solidFill>
              <a:srgbClr val="E84B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95627" y="3788663"/>
              <a:ext cx="1033780" cy="2066925"/>
            </a:xfrm>
            <a:custGeom>
              <a:avLst/>
              <a:gdLst/>
              <a:ahLst/>
              <a:cxnLst/>
              <a:rect l="l" t="t" r="r" b="b"/>
              <a:pathLst>
                <a:path w="1033780" h="2066925">
                  <a:moveTo>
                    <a:pt x="1033272" y="2066544"/>
                  </a:moveTo>
                  <a:lnTo>
                    <a:pt x="984635" y="2065419"/>
                  </a:lnTo>
                  <a:lnTo>
                    <a:pt x="936576" y="2062077"/>
                  </a:lnTo>
                  <a:lnTo>
                    <a:pt x="889146" y="2056569"/>
                  </a:lnTo>
                  <a:lnTo>
                    <a:pt x="842393" y="2048944"/>
                  </a:lnTo>
                  <a:lnTo>
                    <a:pt x="796367" y="2039251"/>
                  </a:lnTo>
                  <a:lnTo>
                    <a:pt x="751119" y="2027541"/>
                  </a:lnTo>
                  <a:lnTo>
                    <a:pt x="706697" y="2013862"/>
                  </a:lnTo>
                  <a:lnTo>
                    <a:pt x="663151" y="1998264"/>
                  </a:lnTo>
                  <a:lnTo>
                    <a:pt x="620531" y="1980798"/>
                  </a:lnTo>
                  <a:lnTo>
                    <a:pt x="578886" y="1961512"/>
                  </a:lnTo>
                  <a:lnTo>
                    <a:pt x="538267" y="1940456"/>
                  </a:lnTo>
                  <a:lnTo>
                    <a:pt x="498722" y="1917681"/>
                  </a:lnTo>
                  <a:lnTo>
                    <a:pt x="460302" y="1893235"/>
                  </a:lnTo>
                  <a:lnTo>
                    <a:pt x="423056" y="1867168"/>
                  </a:lnTo>
                  <a:lnTo>
                    <a:pt x="387033" y="1839530"/>
                  </a:lnTo>
                  <a:lnTo>
                    <a:pt x="352284" y="1810370"/>
                  </a:lnTo>
                  <a:lnTo>
                    <a:pt x="318858" y="1779739"/>
                  </a:lnTo>
                  <a:lnTo>
                    <a:pt x="286804" y="1747685"/>
                  </a:lnTo>
                  <a:lnTo>
                    <a:pt x="256173" y="1714259"/>
                  </a:lnTo>
                  <a:lnTo>
                    <a:pt x="227013" y="1679510"/>
                  </a:lnTo>
                  <a:lnTo>
                    <a:pt x="199375" y="1643487"/>
                  </a:lnTo>
                  <a:lnTo>
                    <a:pt x="173308" y="1606241"/>
                  </a:lnTo>
                  <a:lnTo>
                    <a:pt x="148862" y="1567821"/>
                  </a:lnTo>
                  <a:lnTo>
                    <a:pt x="126087" y="1528276"/>
                  </a:lnTo>
                  <a:lnTo>
                    <a:pt x="105031" y="1487657"/>
                  </a:lnTo>
                  <a:lnTo>
                    <a:pt x="85745" y="1446012"/>
                  </a:lnTo>
                  <a:lnTo>
                    <a:pt x="68279" y="1403392"/>
                  </a:lnTo>
                  <a:lnTo>
                    <a:pt x="52681" y="1359846"/>
                  </a:lnTo>
                  <a:lnTo>
                    <a:pt x="39002" y="1315424"/>
                  </a:lnTo>
                  <a:lnTo>
                    <a:pt x="27292" y="1270176"/>
                  </a:lnTo>
                  <a:lnTo>
                    <a:pt x="17599" y="1224150"/>
                  </a:lnTo>
                  <a:lnTo>
                    <a:pt x="9974" y="1177397"/>
                  </a:lnTo>
                  <a:lnTo>
                    <a:pt x="4466" y="1129967"/>
                  </a:lnTo>
                  <a:lnTo>
                    <a:pt x="1124" y="1081908"/>
                  </a:lnTo>
                  <a:lnTo>
                    <a:pt x="0" y="1033272"/>
                  </a:lnTo>
                  <a:lnTo>
                    <a:pt x="1124" y="984635"/>
                  </a:lnTo>
                  <a:lnTo>
                    <a:pt x="4466" y="936576"/>
                  </a:lnTo>
                  <a:lnTo>
                    <a:pt x="9974" y="889146"/>
                  </a:lnTo>
                  <a:lnTo>
                    <a:pt x="17599" y="842393"/>
                  </a:lnTo>
                  <a:lnTo>
                    <a:pt x="27292" y="796367"/>
                  </a:lnTo>
                  <a:lnTo>
                    <a:pt x="39002" y="751119"/>
                  </a:lnTo>
                  <a:lnTo>
                    <a:pt x="52681" y="706697"/>
                  </a:lnTo>
                  <a:lnTo>
                    <a:pt x="68279" y="663151"/>
                  </a:lnTo>
                  <a:lnTo>
                    <a:pt x="85745" y="620531"/>
                  </a:lnTo>
                  <a:lnTo>
                    <a:pt x="105031" y="578886"/>
                  </a:lnTo>
                  <a:lnTo>
                    <a:pt x="126087" y="538267"/>
                  </a:lnTo>
                  <a:lnTo>
                    <a:pt x="148862" y="498722"/>
                  </a:lnTo>
                  <a:lnTo>
                    <a:pt x="173308" y="460302"/>
                  </a:lnTo>
                  <a:lnTo>
                    <a:pt x="199375" y="423056"/>
                  </a:lnTo>
                  <a:lnTo>
                    <a:pt x="227013" y="387033"/>
                  </a:lnTo>
                  <a:lnTo>
                    <a:pt x="256173" y="352284"/>
                  </a:lnTo>
                  <a:lnTo>
                    <a:pt x="286804" y="318858"/>
                  </a:lnTo>
                  <a:lnTo>
                    <a:pt x="318858" y="286804"/>
                  </a:lnTo>
                  <a:lnTo>
                    <a:pt x="352284" y="256173"/>
                  </a:lnTo>
                  <a:lnTo>
                    <a:pt x="387033" y="227013"/>
                  </a:lnTo>
                  <a:lnTo>
                    <a:pt x="423056" y="199375"/>
                  </a:lnTo>
                  <a:lnTo>
                    <a:pt x="460302" y="173308"/>
                  </a:lnTo>
                  <a:lnTo>
                    <a:pt x="498722" y="148862"/>
                  </a:lnTo>
                  <a:lnTo>
                    <a:pt x="538267" y="126087"/>
                  </a:lnTo>
                  <a:lnTo>
                    <a:pt x="578886" y="105031"/>
                  </a:lnTo>
                  <a:lnTo>
                    <a:pt x="620531" y="85745"/>
                  </a:lnTo>
                  <a:lnTo>
                    <a:pt x="663151" y="68279"/>
                  </a:lnTo>
                  <a:lnTo>
                    <a:pt x="706697" y="52681"/>
                  </a:lnTo>
                  <a:lnTo>
                    <a:pt x="751119" y="39002"/>
                  </a:lnTo>
                  <a:lnTo>
                    <a:pt x="796367" y="27292"/>
                  </a:lnTo>
                  <a:lnTo>
                    <a:pt x="842393" y="17599"/>
                  </a:lnTo>
                  <a:lnTo>
                    <a:pt x="889146" y="9974"/>
                  </a:lnTo>
                  <a:lnTo>
                    <a:pt x="936576" y="4466"/>
                  </a:lnTo>
                  <a:lnTo>
                    <a:pt x="984635" y="1124"/>
                  </a:lnTo>
                  <a:lnTo>
                    <a:pt x="1033272" y="0"/>
                  </a:lnTo>
                  <a:lnTo>
                    <a:pt x="1033272" y="1033272"/>
                  </a:lnTo>
                  <a:lnTo>
                    <a:pt x="1033272" y="206654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9782" y="1574038"/>
            <a:ext cx="9237980" cy="4159885"/>
            <a:chOff x="1049782" y="1574038"/>
            <a:chExt cx="9237980" cy="4159885"/>
          </a:xfrm>
        </p:grpSpPr>
        <p:sp>
          <p:nvSpPr>
            <p:cNvPr id="3" name="object 3"/>
            <p:cNvSpPr/>
            <p:nvPr/>
          </p:nvSpPr>
          <p:spPr>
            <a:xfrm>
              <a:off x="1056132" y="1580388"/>
              <a:ext cx="9225280" cy="4147185"/>
            </a:xfrm>
            <a:custGeom>
              <a:avLst/>
              <a:gdLst/>
              <a:ahLst/>
              <a:cxnLst/>
              <a:rect l="l" t="t" r="r" b="b"/>
              <a:pathLst>
                <a:path w="9225280" h="4147185">
                  <a:moveTo>
                    <a:pt x="8533638" y="0"/>
                  </a:moveTo>
                  <a:lnTo>
                    <a:pt x="691134" y="0"/>
                  </a:lnTo>
                  <a:lnTo>
                    <a:pt x="643822" y="1594"/>
                  </a:lnTo>
                  <a:lnTo>
                    <a:pt x="597365" y="6310"/>
                  </a:lnTo>
                  <a:lnTo>
                    <a:pt x="551865" y="14044"/>
                  </a:lnTo>
                  <a:lnTo>
                    <a:pt x="507426" y="24692"/>
                  </a:lnTo>
                  <a:lnTo>
                    <a:pt x="464151" y="38153"/>
                  </a:lnTo>
                  <a:lnTo>
                    <a:pt x="422142" y="54322"/>
                  </a:lnTo>
                  <a:lnTo>
                    <a:pt x="381502" y="73097"/>
                  </a:lnTo>
                  <a:lnTo>
                    <a:pt x="342335" y="94375"/>
                  </a:lnTo>
                  <a:lnTo>
                    <a:pt x="304744" y="118052"/>
                  </a:lnTo>
                  <a:lnTo>
                    <a:pt x="268831" y="144027"/>
                  </a:lnTo>
                  <a:lnTo>
                    <a:pt x="234700" y="172195"/>
                  </a:lnTo>
                  <a:lnTo>
                    <a:pt x="202453" y="202453"/>
                  </a:lnTo>
                  <a:lnTo>
                    <a:pt x="172195" y="234700"/>
                  </a:lnTo>
                  <a:lnTo>
                    <a:pt x="144027" y="268831"/>
                  </a:lnTo>
                  <a:lnTo>
                    <a:pt x="118052" y="304744"/>
                  </a:lnTo>
                  <a:lnTo>
                    <a:pt x="94375" y="342335"/>
                  </a:lnTo>
                  <a:lnTo>
                    <a:pt x="73097" y="381502"/>
                  </a:lnTo>
                  <a:lnTo>
                    <a:pt x="54322" y="422142"/>
                  </a:lnTo>
                  <a:lnTo>
                    <a:pt x="38153" y="464151"/>
                  </a:lnTo>
                  <a:lnTo>
                    <a:pt x="24692" y="507426"/>
                  </a:lnTo>
                  <a:lnTo>
                    <a:pt x="14044" y="551865"/>
                  </a:lnTo>
                  <a:lnTo>
                    <a:pt x="6310" y="597365"/>
                  </a:lnTo>
                  <a:lnTo>
                    <a:pt x="1594" y="643822"/>
                  </a:lnTo>
                  <a:lnTo>
                    <a:pt x="0" y="691134"/>
                  </a:lnTo>
                  <a:lnTo>
                    <a:pt x="0" y="3455670"/>
                  </a:lnTo>
                  <a:lnTo>
                    <a:pt x="1594" y="3502981"/>
                  </a:lnTo>
                  <a:lnTo>
                    <a:pt x="6310" y="3549438"/>
                  </a:lnTo>
                  <a:lnTo>
                    <a:pt x="14044" y="3594938"/>
                  </a:lnTo>
                  <a:lnTo>
                    <a:pt x="24692" y="3639377"/>
                  </a:lnTo>
                  <a:lnTo>
                    <a:pt x="38153" y="3682652"/>
                  </a:lnTo>
                  <a:lnTo>
                    <a:pt x="54322" y="3724661"/>
                  </a:lnTo>
                  <a:lnTo>
                    <a:pt x="73097" y="3765301"/>
                  </a:lnTo>
                  <a:lnTo>
                    <a:pt x="94375" y="3804468"/>
                  </a:lnTo>
                  <a:lnTo>
                    <a:pt x="118052" y="3842059"/>
                  </a:lnTo>
                  <a:lnTo>
                    <a:pt x="144027" y="3877972"/>
                  </a:lnTo>
                  <a:lnTo>
                    <a:pt x="172195" y="3912103"/>
                  </a:lnTo>
                  <a:lnTo>
                    <a:pt x="202453" y="3944350"/>
                  </a:lnTo>
                  <a:lnTo>
                    <a:pt x="234700" y="3974608"/>
                  </a:lnTo>
                  <a:lnTo>
                    <a:pt x="268831" y="4002776"/>
                  </a:lnTo>
                  <a:lnTo>
                    <a:pt x="304744" y="4028751"/>
                  </a:lnTo>
                  <a:lnTo>
                    <a:pt x="342335" y="4052428"/>
                  </a:lnTo>
                  <a:lnTo>
                    <a:pt x="381502" y="4073706"/>
                  </a:lnTo>
                  <a:lnTo>
                    <a:pt x="422142" y="4092481"/>
                  </a:lnTo>
                  <a:lnTo>
                    <a:pt x="464151" y="4108650"/>
                  </a:lnTo>
                  <a:lnTo>
                    <a:pt x="507426" y="4122111"/>
                  </a:lnTo>
                  <a:lnTo>
                    <a:pt x="551865" y="4132759"/>
                  </a:lnTo>
                  <a:lnTo>
                    <a:pt x="597365" y="4140493"/>
                  </a:lnTo>
                  <a:lnTo>
                    <a:pt x="643822" y="4145209"/>
                  </a:lnTo>
                  <a:lnTo>
                    <a:pt x="691134" y="4146804"/>
                  </a:lnTo>
                  <a:lnTo>
                    <a:pt x="8533638" y="4146804"/>
                  </a:lnTo>
                  <a:lnTo>
                    <a:pt x="8580949" y="4145209"/>
                  </a:lnTo>
                  <a:lnTo>
                    <a:pt x="8627406" y="4140493"/>
                  </a:lnTo>
                  <a:lnTo>
                    <a:pt x="8672906" y="4132759"/>
                  </a:lnTo>
                  <a:lnTo>
                    <a:pt x="8717345" y="4122111"/>
                  </a:lnTo>
                  <a:lnTo>
                    <a:pt x="8760620" y="4108650"/>
                  </a:lnTo>
                  <a:lnTo>
                    <a:pt x="8802629" y="4092481"/>
                  </a:lnTo>
                  <a:lnTo>
                    <a:pt x="8843269" y="4073706"/>
                  </a:lnTo>
                  <a:lnTo>
                    <a:pt x="8882436" y="4052428"/>
                  </a:lnTo>
                  <a:lnTo>
                    <a:pt x="8920027" y="4028751"/>
                  </a:lnTo>
                  <a:lnTo>
                    <a:pt x="8955940" y="4002776"/>
                  </a:lnTo>
                  <a:lnTo>
                    <a:pt x="8990071" y="3974608"/>
                  </a:lnTo>
                  <a:lnTo>
                    <a:pt x="9022318" y="3944350"/>
                  </a:lnTo>
                  <a:lnTo>
                    <a:pt x="9052576" y="3912103"/>
                  </a:lnTo>
                  <a:lnTo>
                    <a:pt x="9080744" y="3877972"/>
                  </a:lnTo>
                  <a:lnTo>
                    <a:pt x="9106719" y="3842059"/>
                  </a:lnTo>
                  <a:lnTo>
                    <a:pt x="9130396" y="3804468"/>
                  </a:lnTo>
                  <a:lnTo>
                    <a:pt x="9151674" y="3765301"/>
                  </a:lnTo>
                  <a:lnTo>
                    <a:pt x="9170449" y="3724661"/>
                  </a:lnTo>
                  <a:lnTo>
                    <a:pt x="9186618" y="3682652"/>
                  </a:lnTo>
                  <a:lnTo>
                    <a:pt x="9200079" y="3639377"/>
                  </a:lnTo>
                  <a:lnTo>
                    <a:pt x="9210727" y="3594938"/>
                  </a:lnTo>
                  <a:lnTo>
                    <a:pt x="9218461" y="3549438"/>
                  </a:lnTo>
                  <a:lnTo>
                    <a:pt x="9223177" y="3502981"/>
                  </a:lnTo>
                  <a:lnTo>
                    <a:pt x="9224772" y="3455670"/>
                  </a:lnTo>
                  <a:lnTo>
                    <a:pt x="9224772" y="691134"/>
                  </a:lnTo>
                  <a:lnTo>
                    <a:pt x="9223177" y="643822"/>
                  </a:lnTo>
                  <a:lnTo>
                    <a:pt x="9218461" y="597365"/>
                  </a:lnTo>
                  <a:lnTo>
                    <a:pt x="9210727" y="551865"/>
                  </a:lnTo>
                  <a:lnTo>
                    <a:pt x="9200079" y="507426"/>
                  </a:lnTo>
                  <a:lnTo>
                    <a:pt x="9186618" y="464151"/>
                  </a:lnTo>
                  <a:lnTo>
                    <a:pt x="9170449" y="422142"/>
                  </a:lnTo>
                  <a:lnTo>
                    <a:pt x="9151674" y="381502"/>
                  </a:lnTo>
                  <a:lnTo>
                    <a:pt x="9130396" y="342335"/>
                  </a:lnTo>
                  <a:lnTo>
                    <a:pt x="9106719" y="304744"/>
                  </a:lnTo>
                  <a:lnTo>
                    <a:pt x="9080744" y="268831"/>
                  </a:lnTo>
                  <a:lnTo>
                    <a:pt x="9052576" y="234700"/>
                  </a:lnTo>
                  <a:lnTo>
                    <a:pt x="9022318" y="202453"/>
                  </a:lnTo>
                  <a:lnTo>
                    <a:pt x="8990071" y="172195"/>
                  </a:lnTo>
                  <a:lnTo>
                    <a:pt x="8955940" y="144027"/>
                  </a:lnTo>
                  <a:lnTo>
                    <a:pt x="8920027" y="118052"/>
                  </a:lnTo>
                  <a:lnTo>
                    <a:pt x="8882436" y="94375"/>
                  </a:lnTo>
                  <a:lnTo>
                    <a:pt x="8843269" y="73097"/>
                  </a:lnTo>
                  <a:lnTo>
                    <a:pt x="8802629" y="54322"/>
                  </a:lnTo>
                  <a:lnTo>
                    <a:pt x="8760620" y="38153"/>
                  </a:lnTo>
                  <a:lnTo>
                    <a:pt x="8717345" y="24692"/>
                  </a:lnTo>
                  <a:lnTo>
                    <a:pt x="8672906" y="14044"/>
                  </a:lnTo>
                  <a:lnTo>
                    <a:pt x="8627406" y="6310"/>
                  </a:lnTo>
                  <a:lnTo>
                    <a:pt x="8580949" y="1594"/>
                  </a:lnTo>
                  <a:lnTo>
                    <a:pt x="8533638" y="0"/>
                  </a:lnTo>
                  <a:close/>
                </a:path>
              </a:pathLst>
            </a:custGeom>
            <a:solidFill>
              <a:srgbClr val="E84B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6132" y="1580388"/>
              <a:ext cx="9225280" cy="4147185"/>
            </a:xfrm>
            <a:custGeom>
              <a:avLst/>
              <a:gdLst/>
              <a:ahLst/>
              <a:cxnLst/>
              <a:rect l="l" t="t" r="r" b="b"/>
              <a:pathLst>
                <a:path w="9225280" h="4147185">
                  <a:moveTo>
                    <a:pt x="0" y="691134"/>
                  </a:moveTo>
                  <a:lnTo>
                    <a:pt x="1594" y="643822"/>
                  </a:lnTo>
                  <a:lnTo>
                    <a:pt x="6310" y="597365"/>
                  </a:lnTo>
                  <a:lnTo>
                    <a:pt x="14044" y="551865"/>
                  </a:lnTo>
                  <a:lnTo>
                    <a:pt x="24692" y="507426"/>
                  </a:lnTo>
                  <a:lnTo>
                    <a:pt x="38153" y="464151"/>
                  </a:lnTo>
                  <a:lnTo>
                    <a:pt x="54322" y="422142"/>
                  </a:lnTo>
                  <a:lnTo>
                    <a:pt x="73097" y="381502"/>
                  </a:lnTo>
                  <a:lnTo>
                    <a:pt x="94375" y="342335"/>
                  </a:lnTo>
                  <a:lnTo>
                    <a:pt x="118052" y="304744"/>
                  </a:lnTo>
                  <a:lnTo>
                    <a:pt x="144027" y="268831"/>
                  </a:lnTo>
                  <a:lnTo>
                    <a:pt x="172195" y="234700"/>
                  </a:lnTo>
                  <a:lnTo>
                    <a:pt x="202453" y="202453"/>
                  </a:lnTo>
                  <a:lnTo>
                    <a:pt x="234700" y="172195"/>
                  </a:lnTo>
                  <a:lnTo>
                    <a:pt x="268831" y="144027"/>
                  </a:lnTo>
                  <a:lnTo>
                    <a:pt x="304744" y="118052"/>
                  </a:lnTo>
                  <a:lnTo>
                    <a:pt x="342335" y="94375"/>
                  </a:lnTo>
                  <a:lnTo>
                    <a:pt x="381502" y="73097"/>
                  </a:lnTo>
                  <a:lnTo>
                    <a:pt x="422142" y="54322"/>
                  </a:lnTo>
                  <a:lnTo>
                    <a:pt x="464151" y="38153"/>
                  </a:lnTo>
                  <a:lnTo>
                    <a:pt x="507426" y="24692"/>
                  </a:lnTo>
                  <a:lnTo>
                    <a:pt x="551865" y="14044"/>
                  </a:lnTo>
                  <a:lnTo>
                    <a:pt x="597365" y="6310"/>
                  </a:lnTo>
                  <a:lnTo>
                    <a:pt x="643822" y="1594"/>
                  </a:lnTo>
                  <a:lnTo>
                    <a:pt x="691134" y="0"/>
                  </a:lnTo>
                  <a:lnTo>
                    <a:pt x="8533638" y="0"/>
                  </a:lnTo>
                  <a:lnTo>
                    <a:pt x="8580949" y="1594"/>
                  </a:lnTo>
                  <a:lnTo>
                    <a:pt x="8627406" y="6310"/>
                  </a:lnTo>
                  <a:lnTo>
                    <a:pt x="8672906" y="14044"/>
                  </a:lnTo>
                  <a:lnTo>
                    <a:pt x="8717345" y="24692"/>
                  </a:lnTo>
                  <a:lnTo>
                    <a:pt x="8760620" y="38153"/>
                  </a:lnTo>
                  <a:lnTo>
                    <a:pt x="8802629" y="54322"/>
                  </a:lnTo>
                  <a:lnTo>
                    <a:pt x="8843269" y="73097"/>
                  </a:lnTo>
                  <a:lnTo>
                    <a:pt x="8882436" y="94375"/>
                  </a:lnTo>
                  <a:lnTo>
                    <a:pt x="8920027" y="118052"/>
                  </a:lnTo>
                  <a:lnTo>
                    <a:pt x="8955940" y="144027"/>
                  </a:lnTo>
                  <a:lnTo>
                    <a:pt x="8990071" y="172195"/>
                  </a:lnTo>
                  <a:lnTo>
                    <a:pt x="9022318" y="202453"/>
                  </a:lnTo>
                  <a:lnTo>
                    <a:pt x="9052576" y="234700"/>
                  </a:lnTo>
                  <a:lnTo>
                    <a:pt x="9080744" y="268831"/>
                  </a:lnTo>
                  <a:lnTo>
                    <a:pt x="9106719" y="304744"/>
                  </a:lnTo>
                  <a:lnTo>
                    <a:pt x="9130396" y="342335"/>
                  </a:lnTo>
                  <a:lnTo>
                    <a:pt x="9151674" y="381502"/>
                  </a:lnTo>
                  <a:lnTo>
                    <a:pt x="9170449" y="422142"/>
                  </a:lnTo>
                  <a:lnTo>
                    <a:pt x="9186618" y="464151"/>
                  </a:lnTo>
                  <a:lnTo>
                    <a:pt x="9200079" y="507426"/>
                  </a:lnTo>
                  <a:lnTo>
                    <a:pt x="9210727" y="551865"/>
                  </a:lnTo>
                  <a:lnTo>
                    <a:pt x="9218461" y="597365"/>
                  </a:lnTo>
                  <a:lnTo>
                    <a:pt x="9223177" y="643822"/>
                  </a:lnTo>
                  <a:lnTo>
                    <a:pt x="9224772" y="691134"/>
                  </a:lnTo>
                  <a:lnTo>
                    <a:pt x="9224772" y="3455670"/>
                  </a:lnTo>
                  <a:lnTo>
                    <a:pt x="9223177" y="3502981"/>
                  </a:lnTo>
                  <a:lnTo>
                    <a:pt x="9218461" y="3549438"/>
                  </a:lnTo>
                  <a:lnTo>
                    <a:pt x="9210727" y="3594938"/>
                  </a:lnTo>
                  <a:lnTo>
                    <a:pt x="9200079" y="3639377"/>
                  </a:lnTo>
                  <a:lnTo>
                    <a:pt x="9186618" y="3682652"/>
                  </a:lnTo>
                  <a:lnTo>
                    <a:pt x="9170449" y="3724661"/>
                  </a:lnTo>
                  <a:lnTo>
                    <a:pt x="9151674" y="3765301"/>
                  </a:lnTo>
                  <a:lnTo>
                    <a:pt x="9130396" y="3804468"/>
                  </a:lnTo>
                  <a:lnTo>
                    <a:pt x="9106719" y="3842059"/>
                  </a:lnTo>
                  <a:lnTo>
                    <a:pt x="9080744" y="3877972"/>
                  </a:lnTo>
                  <a:lnTo>
                    <a:pt x="9052576" y="3912103"/>
                  </a:lnTo>
                  <a:lnTo>
                    <a:pt x="9022318" y="3944350"/>
                  </a:lnTo>
                  <a:lnTo>
                    <a:pt x="8990071" y="3974608"/>
                  </a:lnTo>
                  <a:lnTo>
                    <a:pt x="8955940" y="4002776"/>
                  </a:lnTo>
                  <a:lnTo>
                    <a:pt x="8920027" y="4028751"/>
                  </a:lnTo>
                  <a:lnTo>
                    <a:pt x="8882436" y="4052428"/>
                  </a:lnTo>
                  <a:lnTo>
                    <a:pt x="8843269" y="4073706"/>
                  </a:lnTo>
                  <a:lnTo>
                    <a:pt x="8802629" y="4092481"/>
                  </a:lnTo>
                  <a:lnTo>
                    <a:pt x="8760620" y="4108650"/>
                  </a:lnTo>
                  <a:lnTo>
                    <a:pt x="8717345" y="4122111"/>
                  </a:lnTo>
                  <a:lnTo>
                    <a:pt x="8672906" y="4132759"/>
                  </a:lnTo>
                  <a:lnTo>
                    <a:pt x="8627406" y="4140493"/>
                  </a:lnTo>
                  <a:lnTo>
                    <a:pt x="8580949" y="4145209"/>
                  </a:lnTo>
                  <a:lnTo>
                    <a:pt x="8533638" y="4146804"/>
                  </a:lnTo>
                  <a:lnTo>
                    <a:pt x="691134" y="4146804"/>
                  </a:lnTo>
                  <a:lnTo>
                    <a:pt x="643822" y="4145209"/>
                  </a:lnTo>
                  <a:lnTo>
                    <a:pt x="597365" y="4140493"/>
                  </a:lnTo>
                  <a:lnTo>
                    <a:pt x="551865" y="4132759"/>
                  </a:lnTo>
                  <a:lnTo>
                    <a:pt x="507426" y="4122111"/>
                  </a:lnTo>
                  <a:lnTo>
                    <a:pt x="464151" y="4108650"/>
                  </a:lnTo>
                  <a:lnTo>
                    <a:pt x="422142" y="4092481"/>
                  </a:lnTo>
                  <a:lnTo>
                    <a:pt x="381502" y="4073706"/>
                  </a:lnTo>
                  <a:lnTo>
                    <a:pt x="342335" y="4052428"/>
                  </a:lnTo>
                  <a:lnTo>
                    <a:pt x="304744" y="4028751"/>
                  </a:lnTo>
                  <a:lnTo>
                    <a:pt x="268831" y="4002776"/>
                  </a:lnTo>
                  <a:lnTo>
                    <a:pt x="234700" y="3974608"/>
                  </a:lnTo>
                  <a:lnTo>
                    <a:pt x="202453" y="3944350"/>
                  </a:lnTo>
                  <a:lnTo>
                    <a:pt x="172195" y="3912103"/>
                  </a:lnTo>
                  <a:lnTo>
                    <a:pt x="144027" y="3877972"/>
                  </a:lnTo>
                  <a:lnTo>
                    <a:pt x="118052" y="3842059"/>
                  </a:lnTo>
                  <a:lnTo>
                    <a:pt x="94375" y="3804468"/>
                  </a:lnTo>
                  <a:lnTo>
                    <a:pt x="73097" y="3765301"/>
                  </a:lnTo>
                  <a:lnTo>
                    <a:pt x="54322" y="3724661"/>
                  </a:lnTo>
                  <a:lnTo>
                    <a:pt x="38153" y="3682652"/>
                  </a:lnTo>
                  <a:lnTo>
                    <a:pt x="24692" y="3639377"/>
                  </a:lnTo>
                  <a:lnTo>
                    <a:pt x="14044" y="3594938"/>
                  </a:lnTo>
                  <a:lnTo>
                    <a:pt x="6310" y="3549438"/>
                  </a:lnTo>
                  <a:lnTo>
                    <a:pt x="1594" y="3502981"/>
                  </a:lnTo>
                  <a:lnTo>
                    <a:pt x="0" y="3455670"/>
                  </a:lnTo>
                  <a:lnTo>
                    <a:pt x="0" y="69113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22069" y="1485151"/>
            <a:ext cx="8669655" cy="2430152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75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Ответ:</a:t>
            </a:r>
            <a:endParaRPr sz="2000" dirty="0">
              <a:latin typeface="Calibri"/>
              <a:cs typeface="Calibri"/>
            </a:endParaRPr>
          </a:p>
          <a:p>
            <a:pPr marL="12700" marR="741680" algn="just">
              <a:lnSpc>
                <a:spcPts val="2200"/>
              </a:lnSpc>
              <a:spcBef>
                <a:spcPts val="89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большинстве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случаев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вакцина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вызывает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незначительную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временную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реакцию,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например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болезненное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ощущение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руке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или незначительное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повышение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температуры.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12700" marR="25400">
              <a:lnSpc>
                <a:spcPts val="2200"/>
              </a:lnSpc>
              <a:spcBef>
                <a:spcPts val="146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Серьезные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побочные эффекты чрезвычайно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редки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тщательно отслеживаются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rgbClr val="FFFFFF"/>
                </a:solidFill>
                <a:latin typeface="Calibri"/>
                <a:cs typeface="Calibri"/>
              </a:rPr>
              <a:t>расследуются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1850" y="1819401"/>
            <a:ext cx="8736330" cy="4363720"/>
            <a:chOff x="831850" y="1819401"/>
            <a:chExt cx="8736330" cy="4363720"/>
          </a:xfrm>
        </p:grpSpPr>
        <p:sp>
          <p:nvSpPr>
            <p:cNvPr id="3" name="object 3"/>
            <p:cNvSpPr/>
            <p:nvPr/>
          </p:nvSpPr>
          <p:spPr>
            <a:xfrm>
              <a:off x="838200" y="1825751"/>
              <a:ext cx="2175510" cy="4351020"/>
            </a:xfrm>
            <a:custGeom>
              <a:avLst/>
              <a:gdLst/>
              <a:ahLst/>
              <a:cxnLst/>
              <a:rect l="l" t="t" r="r" b="b"/>
              <a:pathLst>
                <a:path w="2175510" h="4351020">
                  <a:moveTo>
                    <a:pt x="2175510" y="0"/>
                  </a:moveTo>
                  <a:lnTo>
                    <a:pt x="2126925" y="531"/>
                  </a:lnTo>
                  <a:lnTo>
                    <a:pt x="2078600" y="2119"/>
                  </a:lnTo>
                  <a:lnTo>
                    <a:pt x="2030547" y="4752"/>
                  </a:lnTo>
                  <a:lnTo>
                    <a:pt x="1982777" y="8419"/>
                  </a:lnTo>
                  <a:lnTo>
                    <a:pt x="1935300" y="13109"/>
                  </a:lnTo>
                  <a:lnTo>
                    <a:pt x="1888128" y="18811"/>
                  </a:lnTo>
                  <a:lnTo>
                    <a:pt x="1841271" y="25513"/>
                  </a:lnTo>
                  <a:lnTo>
                    <a:pt x="1794741" y="33206"/>
                  </a:lnTo>
                  <a:lnTo>
                    <a:pt x="1748549" y="41877"/>
                  </a:lnTo>
                  <a:lnTo>
                    <a:pt x="1702706" y="51516"/>
                  </a:lnTo>
                  <a:lnTo>
                    <a:pt x="1657222" y="62111"/>
                  </a:lnTo>
                  <a:lnTo>
                    <a:pt x="1612110" y="73652"/>
                  </a:lnTo>
                  <a:lnTo>
                    <a:pt x="1567379" y="86128"/>
                  </a:lnTo>
                  <a:lnTo>
                    <a:pt x="1523042" y="99527"/>
                  </a:lnTo>
                  <a:lnTo>
                    <a:pt x="1479109" y="113839"/>
                  </a:lnTo>
                  <a:lnTo>
                    <a:pt x="1435590" y="129052"/>
                  </a:lnTo>
                  <a:lnTo>
                    <a:pt x="1392498" y="145155"/>
                  </a:lnTo>
                  <a:lnTo>
                    <a:pt x="1349843" y="162138"/>
                  </a:lnTo>
                  <a:lnTo>
                    <a:pt x="1307637" y="179989"/>
                  </a:lnTo>
                  <a:lnTo>
                    <a:pt x="1265890" y="198697"/>
                  </a:lnTo>
                  <a:lnTo>
                    <a:pt x="1224613" y="218251"/>
                  </a:lnTo>
                  <a:lnTo>
                    <a:pt x="1183817" y="238640"/>
                  </a:lnTo>
                  <a:lnTo>
                    <a:pt x="1143515" y="259853"/>
                  </a:lnTo>
                  <a:lnTo>
                    <a:pt x="1103715" y="281880"/>
                  </a:lnTo>
                  <a:lnTo>
                    <a:pt x="1064430" y="304708"/>
                  </a:lnTo>
                  <a:lnTo>
                    <a:pt x="1025671" y="328327"/>
                  </a:lnTo>
                  <a:lnTo>
                    <a:pt x="987449" y="352726"/>
                  </a:lnTo>
                  <a:lnTo>
                    <a:pt x="949774" y="377894"/>
                  </a:lnTo>
                  <a:lnTo>
                    <a:pt x="912658" y="403819"/>
                  </a:lnTo>
                  <a:lnTo>
                    <a:pt x="876112" y="430491"/>
                  </a:lnTo>
                  <a:lnTo>
                    <a:pt x="840147" y="457899"/>
                  </a:lnTo>
                  <a:lnTo>
                    <a:pt x="804774" y="486031"/>
                  </a:lnTo>
                  <a:lnTo>
                    <a:pt x="770004" y="514877"/>
                  </a:lnTo>
                  <a:lnTo>
                    <a:pt x="735848" y="544425"/>
                  </a:lnTo>
                  <a:lnTo>
                    <a:pt x="702317" y="574665"/>
                  </a:lnTo>
                  <a:lnTo>
                    <a:pt x="669422" y="605585"/>
                  </a:lnTo>
                  <a:lnTo>
                    <a:pt x="637174" y="637174"/>
                  </a:lnTo>
                  <a:lnTo>
                    <a:pt x="605585" y="669422"/>
                  </a:lnTo>
                  <a:lnTo>
                    <a:pt x="574665" y="702317"/>
                  </a:lnTo>
                  <a:lnTo>
                    <a:pt x="544425" y="735848"/>
                  </a:lnTo>
                  <a:lnTo>
                    <a:pt x="514877" y="770004"/>
                  </a:lnTo>
                  <a:lnTo>
                    <a:pt x="486031" y="804774"/>
                  </a:lnTo>
                  <a:lnTo>
                    <a:pt x="457899" y="840147"/>
                  </a:lnTo>
                  <a:lnTo>
                    <a:pt x="430491" y="876112"/>
                  </a:lnTo>
                  <a:lnTo>
                    <a:pt x="403819" y="912658"/>
                  </a:lnTo>
                  <a:lnTo>
                    <a:pt x="377894" y="949774"/>
                  </a:lnTo>
                  <a:lnTo>
                    <a:pt x="352726" y="987449"/>
                  </a:lnTo>
                  <a:lnTo>
                    <a:pt x="328327" y="1025671"/>
                  </a:lnTo>
                  <a:lnTo>
                    <a:pt x="304708" y="1064430"/>
                  </a:lnTo>
                  <a:lnTo>
                    <a:pt x="281880" y="1103715"/>
                  </a:lnTo>
                  <a:lnTo>
                    <a:pt x="259853" y="1143515"/>
                  </a:lnTo>
                  <a:lnTo>
                    <a:pt x="238640" y="1183817"/>
                  </a:lnTo>
                  <a:lnTo>
                    <a:pt x="218251" y="1224613"/>
                  </a:lnTo>
                  <a:lnTo>
                    <a:pt x="198697" y="1265890"/>
                  </a:lnTo>
                  <a:lnTo>
                    <a:pt x="179989" y="1307637"/>
                  </a:lnTo>
                  <a:lnTo>
                    <a:pt x="162138" y="1349843"/>
                  </a:lnTo>
                  <a:lnTo>
                    <a:pt x="145155" y="1392498"/>
                  </a:lnTo>
                  <a:lnTo>
                    <a:pt x="129052" y="1435590"/>
                  </a:lnTo>
                  <a:lnTo>
                    <a:pt x="113839" y="1479109"/>
                  </a:lnTo>
                  <a:lnTo>
                    <a:pt x="99527" y="1523042"/>
                  </a:lnTo>
                  <a:lnTo>
                    <a:pt x="86128" y="1567379"/>
                  </a:lnTo>
                  <a:lnTo>
                    <a:pt x="73652" y="1612110"/>
                  </a:lnTo>
                  <a:lnTo>
                    <a:pt x="62111" y="1657222"/>
                  </a:lnTo>
                  <a:lnTo>
                    <a:pt x="51516" y="1702706"/>
                  </a:lnTo>
                  <a:lnTo>
                    <a:pt x="41877" y="1748549"/>
                  </a:lnTo>
                  <a:lnTo>
                    <a:pt x="33206" y="1794741"/>
                  </a:lnTo>
                  <a:lnTo>
                    <a:pt x="25513" y="1841271"/>
                  </a:lnTo>
                  <a:lnTo>
                    <a:pt x="18811" y="1888128"/>
                  </a:lnTo>
                  <a:lnTo>
                    <a:pt x="13109" y="1935300"/>
                  </a:lnTo>
                  <a:lnTo>
                    <a:pt x="8419" y="1982777"/>
                  </a:lnTo>
                  <a:lnTo>
                    <a:pt x="4752" y="2030547"/>
                  </a:lnTo>
                  <a:lnTo>
                    <a:pt x="2119" y="2078600"/>
                  </a:lnTo>
                  <a:lnTo>
                    <a:pt x="531" y="2126925"/>
                  </a:lnTo>
                  <a:lnTo>
                    <a:pt x="0" y="2175510"/>
                  </a:lnTo>
                  <a:lnTo>
                    <a:pt x="531" y="2224094"/>
                  </a:lnTo>
                  <a:lnTo>
                    <a:pt x="2119" y="2272419"/>
                  </a:lnTo>
                  <a:lnTo>
                    <a:pt x="4752" y="2320472"/>
                  </a:lnTo>
                  <a:lnTo>
                    <a:pt x="8419" y="2368242"/>
                  </a:lnTo>
                  <a:lnTo>
                    <a:pt x="13109" y="2415719"/>
                  </a:lnTo>
                  <a:lnTo>
                    <a:pt x="18811" y="2462891"/>
                  </a:lnTo>
                  <a:lnTo>
                    <a:pt x="25513" y="2509748"/>
                  </a:lnTo>
                  <a:lnTo>
                    <a:pt x="33206" y="2556278"/>
                  </a:lnTo>
                  <a:lnTo>
                    <a:pt x="41877" y="2602470"/>
                  </a:lnTo>
                  <a:lnTo>
                    <a:pt x="51516" y="2648313"/>
                  </a:lnTo>
                  <a:lnTo>
                    <a:pt x="62111" y="2693797"/>
                  </a:lnTo>
                  <a:lnTo>
                    <a:pt x="73652" y="2738909"/>
                  </a:lnTo>
                  <a:lnTo>
                    <a:pt x="86128" y="2783640"/>
                  </a:lnTo>
                  <a:lnTo>
                    <a:pt x="99527" y="2827977"/>
                  </a:lnTo>
                  <a:lnTo>
                    <a:pt x="113839" y="2871910"/>
                  </a:lnTo>
                  <a:lnTo>
                    <a:pt x="129052" y="2915429"/>
                  </a:lnTo>
                  <a:lnTo>
                    <a:pt x="145155" y="2958521"/>
                  </a:lnTo>
                  <a:lnTo>
                    <a:pt x="162138" y="3001176"/>
                  </a:lnTo>
                  <a:lnTo>
                    <a:pt x="179989" y="3043382"/>
                  </a:lnTo>
                  <a:lnTo>
                    <a:pt x="198697" y="3085129"/>
                  </a:lnTo>
                  <a:lnTo>
                    <a:pt x="218251" y="3126406"/>
                  </a:lnTo>
                  <a:lnTo>
                    <a:pt x="238640" y="3167202"/>
                  </a:lnTo>
                  <a:lnTo>
                    <a:pt x="259853" y="3207504"/>
                  </a:lnTo>
                  <a:lnTo>
                    <a:pt x="281880" y="3247304"/>
                  </a:lnTo>
                  <a:lnTo>
                    <a:pt x="304708" y="3286589"/>
                  </a:lnTo>
                  <a:lnTo>
                    <a:pt x="328327" y="3325348"/>
                  </a:lnTo>
                  <a:lnTo>
                    <a:pt x="352726" y="3363570"/>
                  </a:lnTo>
                  <a:lnTo>
                    <a:pt x="377894" y="3401245"/>
                  </a:lnTo>
                  <a:lnTo>
                    <a:pt x="403819" y="3438361"/>
                  </a:lnTo>
                  <a:lnTo>
                    <a:pt x="430491" y="3474907"/>
                  </a:lnTo>
                  <a:lnTo>
                    <a:pt x="457899" y="3510872"/>
                  </a:lnTo>
                  <a:lnTo>
                    <a:pt x="486031" y="3546245"/>
                  </a:lnTo>
                  <a:lnTo>
                    <a:pt x="514877" y="3581015"/>
                  </a:lnTo>
                  <a:lnTo>
                    <a:pt x="544425" y="3615171"/>
                  </a:lnTo>
                  <a:lnTo>
                    <a:pt x="574665" y="3648702"/>
                  </a:lnTo>
                  <a:lnTo>
                    <a:pt x="605585" y="3681597"/>
                  </a:lnTo>
                  <a:lnTo>
                    <a:pt x="637174" y="3713845"/>
                  </a:lnTo>
                  <a:lnTo>
                    <a:pt x="669422" y="3745434"/>
                  </a:lnTo>
                  <a:lnTo>
                    <a:pt x="702317" y="3776354"/>
                  </a:lnTo>
                  <a:lnTo>
                    <a:pt x="735848" y="3806594"/>
                  </a:lnTo>
                  <a:lnTo>
                    <a:pt x="770004" y="3836142"/>
                  </a:lnTo>
                  <a:lnTo>
                    <a:pt x="804774" y="3864988"/>
                  </a:lnTo>
                  <a:lnTo>
                    <a:pt x="840147" y="3893120"/>
                  </a:lnTo>
                  <a:lnTo>
                    <a:pt x="876112" y="3920528"/>
                  </a:lnTo>
                  <a:lnTo>
                    <a:pt x="912658" y="3947200"/>
                  </a:lnTo>
                  <a:lnTo>
                    <a:pt x="949774" y="3973125"/>
                  </a:lnTo>
                  <a:lnTo>
                    <a:pt x="987449" y="3998293"/>
                  </a:lnTo>
                  <a:lnTo>
                    <a:pt x="1025671" y="4022692"/>
                  </a:lnTo>
                  <a:lnTo>
                    <a:pt x="1064430" y="4046311"/>
                  </a:lnTo>
                  <a:lnTo>
                    <a:pt x="1103715" y="4069139"/>
                  </a:lnTo>
                  <a:lnTo>
                    <a:pt x="1143515" y="4091166"/>
                  </a:lnTo>
                  <a:lnTo>
                    <a:pt x="1183817" y="4112379"/>
                  </a:lnTo>
                  <a:lnTo>
                    <a:pt x="1224613" y="4132768"/>
                  </a:lnTo>
                  <a:lnTo>
                    <a:pt x="1265890" y="4152322"/>
                  </a:lnTo>
                  <a:lnTo>
                    <a:pt x="1307637" y="4171030"/>
                  </a:lnTo>
                  <a:lnTo>
                    <a:pt x="1349843" y="4188881"/>
                  </a:lnTo>
                  <a:lnTo>
                    <a:pt x="1392498" y="4205864"/>
                  </a:lnTo>
                  <a:lnTo>
                    <a:pt x="1435590" y="4221967"/>
                  </a:lnTo>
                  <a:lnTo>
                    <a:pt x="1479109" y="4237180"/>
                  </a:lnTo>
                  <a:lnTo>
                    <a:pt x="1523042" y="4251492"/>
                  </a:lnTo>
                  <a:lnTo>
                    <a:pt x="1567379" y="4264891"/>
                  </a:lnTo>
                  <a:lnTo>
                    <a:pt x="1612110" y="4277367"/>
                  </a:lnTo>
                  <a:lnTo>
                    <a:pt x="1657222" y="4288908"/>
                  </a:lnTo>
                  <a:lnTo>
                    <a:pt x="1702706" y="4299503"/>
                  </a:lnTo>
                  <a:lnTo>
                    <a:pt x="1748549" y="4309142"/>
                  </a:lnTo>
                  <a:lnTo>
                    <a:pt x="1794741" y="4317813"/>
                  </a:lnTo>
                  <a:lnTo>
                    <a:pt x="1841271" y="4325506"/>
                  </a:lnTo>
                  <a:lnTo>
                    <a:pt x="1888128" y="4332208"/>
                  </a:lnTo>
                  <a:lnTo>
                    <a:pt x="1935300" y="4337910"/>
                  </a:lnTo>
                  <a:lnTo>
                    <a:pt x="1982777" y="4342600"/>
                  </a:lnTo>
                  <a:lnTo>
                    <a:pt x="2030547" y="4346267"/>
                  </a:lnTo>
                  <a:lnTo>
                    <a:pt x="2078600" y="4348900"/>
                  </a:lnTo>
                  <a:lnTo>
                    <a:pt x="2126925" y="4350488"/>
                  </a:lnTo>
                  <a:lnTo>
                    <a:pt x="2175510" y="4351020"/>
                  </a:lnTo>
                  <a:lnTo>
                    <a:pt x="2175510" y="0"/>
                  </a:lnTo>
                  <a:close/>
                </a:path>
              </a:pathLst>
            </a:custGeom>
            <a:solidFill>
              <a:srgbClr val="E84B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8200" y="1825751"/>
              <a:ext cx="2175510" cy="4351020"/>
            </a:xfrm>
            <a:custGeom>
              <a:avLst/>
              <a:gdLst/>
              <a:ahLst/>
              <a:cxnLst/>
              <a:rect l="l" t="t" r="r" b="b"/>
              <a:pathLst>
                <a:path w="2175510" h="4351020">
                  <a:moveTo>
                    <a:pt x="2175510" y="4351020"/>
                  </a:moveTo>
                  <a:lnTo>
                    <a:pt x="2126925" y="4350488"/>
                  </a:lnTo>
                  <a:lnTo>
                    <a:pt x="2078600" y="4348900"/>
                  </a:lnTo>
                  <a:lnTo>
                    <a:pt x="2030547" y="4346267"/>
                  </a:lnTo>
                  <a:lnTo>
                    <a:pt x="1982777" y="4342600"/>
                  </a:lnTo>
                  <a:lnTo>
                    <a:pt x="1935300" y="4337910"/>
                  </a:lnTo>
                  <a:lnTo>
                    <a:pt x="1888128" y="4332208"/>
                  </a:lnTo>
                  <a:lnTo>
                    <a:pt x="1841271" y="4325506"/>
                  </a:lnTo>
                  <a:lnTo>
                    <a:pt x="1794741" y="4317813"/>
                  </a:lnTo>
                  <a:lnTo>
                    <a:pt x="1748549" y="4309142"/>
                  </a:lnTo>
                  <a:lnTo>
                    <a:pt x="1702706" y="4299503"/>
                  </a:lnTo>
                  <a:lnTo>
                    <a:pt x="1657222" y="4288908"/>
                  </a:lnTo>
                  <a:lnTo>
                    <a:pt x="1612110" y="4277367"/>
                  </a:lnTo>
                  <a:lnTo>
                    <a:pt x="1567379" y="4264891"/>
                  </a:lnTo>
                  <a:lnTo>
                    <a:pt x="1523042" y="4251492"/>
                  </a:lnTo>
                  <a:lnTo>
                    <a:pt x="1479109" y="4237180"/>
                  </a:lnTo>
                  <a:lnTo>
                    <a:pt x="1435590" y="4221967"/>
                  </a:lnTo>
                  <a:lnTo>
                    <a:pt x="1392498" y="4205864"/>
                  </a:lnTo>
                  <a:lnTo>
                    <a:pt x="1349843" y="4188881"/>
                  </a:lnTo>
                  <a:lnTo>
                    <a:pt x="1307637" y="4171030"/>
                  </a:lnTo>
                  <a:lnTo>
                    <a:pt x="1265890" y="4152322"/>
                  </a:lnTo>
                  <a:lnTo>
                    <a:pt x="1224613" y="4132768"/>
                  </a:lnTo>
                  <a:lnTo>
                    <a:pt x="1183817" y="4112379"/>
                  </a:lnTo>
                  <a:lnTo>
                    <a:pt x="1143515" y="4091166"/>
                  </a:lnTo>
                  <a:lnTo>
                    <a:pt x="1103715" y="4069139"/>
                  </a:lnTo>
                  <a:lnTo>
                    <a:pt x="1064430" y="4046311"/>
                  </a:lnTo>
                  <a:lnTo>
                    <a:pt x="1025671" y="4022692"/>
                  </a:lnTo>
                  <a:lnTo>
                    <a:pt x="987449" y="3998293"/>
                  </a:lnTo>
                  <a:lnTo>
                    <a:pt x="949774" y="3973125"/>
                  </a:lnTo>
                  <a:lnTo>
                    <a:pt x="912658" y="3947200"/>
                  </a:lnTo>
                  <a:lnTo>
                    <a:pt x="876112" y="3920528"/>
                  </a:lnTo>
                  <a:lnTo>
                    <a:pt x="840147" y="3893120"/>
                  </a:lnTo>
                  <a:lnTo>
                    <a:pt x="804774" y="3864988"/>
                  </a:lnTo>
                  <a:lnTo>
                    <a:pt x="770004" y="3836142"/>
                  </a:lnTo>
                  <a:lnTo>
                    <a:pt x="735848" y="3806594"/>
                  </a:lnTo>
                  <a:lnTo>
                    <a:pt x="702317" y="3776354"/>
                  </a:lnTo>
                  <a:lnTo>
                    <a:pt x="669422" y="3745434"/>
                  </a:lnTo>
                  <a:lnTo>
                    <a:pt x="637174" y="3713845"/>
                  </a:lnTo>
                  <a:lnTo>
                    <a:pt x="605585" y="3681597"/>
                  </a:lnTo>
                  <a:lnTo>
                    <a:pt x="574665" y="3648702"/>
                  </a:lnTo>
                  <a:lnTo>
                    <a:pt x="544425" y="3615171"/>
                  </a:lnTo>
                  <a:lnTo>
                    <a:pt x="514877" y="3581015"/>
                  </a:lnTo>
                  <a:lnTo>
                    <a:pt x="486031" y="3546245"/>
                  </a:lnTo>
                  <a:lnTo>
                    <a:pt x="457899" y="3510872"/>
                  </a:lnTo>
                  <a:lnTo>
                    <a:pt x="430491" y="3474907"/>
                  </a:lnTo>
                  <a:lnTo>
                    <a:pt x="403819" y="3438361"/>
                  </a:lnTo>
                  <a:lnTo>
                    <a:pt x="377894" y="3401245"/>
                  </a:lnTo>
                  <a:lnTo>
                    <a:pt x="352726" y="3363570"/>
                  </a:lnTo>
                  <a:lnTo>
                    <a:pt x="328327" y="3325348"/>
                  </a:lnTo>
                  <a:lnTo>
                    <a:pt x="304708" y="3286589"/>
                  </a:lnTo>
                  <a:lnTo>
                    <a:pt x="281880" y="3247304"/>
                  </a:lnTo>
                  <a:lnTo>
                    <a:pt x="259853" y="3207504"/>
                  </a:lnTo>
                  <a:lnTo>
                    <a:pt x="238640" y="3167202"/>
                  </a:lnTo>
                  <a:lnTo>
                    <a:pt x="218251" y="3126406"/>
                  </a:lnTo>
                  <a:lnTo>
                    <a:pt x="198697" y="3085129"/>
                  </a:lnTo>
                  <a:lnTo>
                    <a:pt x="179989" y="3043382"/>
                  </a:lnTo>
                  <a:lnTo>
                    <a:pt x="162138" y="3001176"/>
                  </a:lnTo>
                  <a:lnTo>
                    <a:pt x="145155" y="2958521"/>
                  </a:lnTo>
                  <a:lnTo>
                    <a:pt x="129052" y="2915429"/>
                  </a:lnTo>
                  <a:lnTo>
                    <a:pt x="113839" y="2871910"/>
                  </a:lnTo>
                  <a:lnTo>
                    <a:pt x="99527" y="2827977"/>
                  </a:lnTo>
                  <a:lnTo>
                    <a:pt x="86128" y="2783640"/>
                  </a:lnTo>
                  <a:lnTo>
                    <a:pt x="73652" y="2738909"/>
                  </a:lnTo>
                  <a:lnTo>
                    <a:pt x="62111" y="2693797"/>
                  </a:lnTo>
                  <a:lnTo>
                    <a:pt x="51516" y="2648313"/>
                  </a:lnTo>
                  <a:lnTo>
                    <a:pt x="41877" y="2602470"/>
                  </a:lnTo>
                  <a:lnTo>
                    <a:pt x="33206" y="2556278"/>
                  </a:lnTo>
                  <a:lnTo>
                    <a:pt x="25513" y="2509748"/>
                  </a:lnTo>
                  <a:lnTo>
                    <a:pt x="18811" y="2462891"/>
                  </a:lnTo>
                  <a:lnTo>
                    <a:pt x="13109" y="2415719"/>
                  </a:lnTo>
                  <a:lnTo>
                    <a:pt x="8419" y="2368242"/>
                  </a:lnTo>
                  <a:lnTo>
                    <a:pt x="4752" y="2320472"/>
                  </a:lnTo>
                  <a:lnTo>
                    <a:pt x="2119" y="2272419"/>
                  </a:lnTo>
                  <a:lnTo>
                    <a:pt x="531" y="2224094"/>
                  </a:lnTo>
                  <a:lnTo>
                    <a:pt x="0" y="2175510"/>
                  </a:lnTo>
                  <a:lnTo>
                    <a:pt x="531" y="2126925"/>
                  </a:lnTo>
                  <a:lnTo>
                    <a:pt x="2119" y="2078600"/>
                  </a:lnTo>
                  <a:lnTo>
                    <a:pt x="4752" y="2030547"/>
                  </a:lnTo>
                  <a:lnTo>
                    <a:pt x="8419" y="1982777"/>
                  </a:lnTo>
                  <a:lnTo>
                    <a:pt x="13109" y="1935300"/>
                  </a:lnTo>
                  <a:lnTo>
                    <a:pt x="18811" y="1888128"/>
                  </a:lnTo>
                  <a:lnTo>
                    <a:pt x="25513" y="1841271"/>
                  </a:lnTo>
                  <a:lnTo>
                    <a:pt x="33206" y="1794741"/>
                  </a:lnTo>
                  <a:lnTo>
                    <a:pt x="41877" y="1748549"/>
                  </a:lnTo>
                  <a:lnTo>
                    <a:pt x="51516" y="1702706"/>
                  </a:lnTo>
                  <a:lnTo>
                    <a:pt x="62111" y="1657222"/>
                  </a:lnTo>
                  <a:lnTo>
                    <a:pt x="73652" y="1612110"/>
                  </a:lnTo>
                  <a:lnTo>
                    <a:pt x="86128" y="1567379"/>
                  </a:lnTo>
                  <a:lnTo>
                    <a:pt x="99527" y="1523042"/>
                  </a:lnTo>
                  <a:lnTo>
                    <a:pt x="113839" y="1479109"/>
                  </a:lnTo>
                  <a:lnTo>
                    <a:pt x="129052" y="1435590"/>
                  </a:lnTo>
                  <a:lnTo>
                    <a:pt x="145155" y="1392498"/>
                  </a:lnTo>
                  <a:lnTo>
                    <a:pt x="162138" y="1349843"/>
                  </a:lnTo>
                  <a:lnTo>
                    <a:pt x="179989" y="1307637"/>
                  </a:lnTo>
                  <a:lnTo>
                    <a:pt x="198697" y="1265890"/>
                  </a:lnTo>
                  <a:lnTo>
                    <a:pt x="218251" y="1224613"/>
                  </a:lnTo>
                  <a:lnTo>
                    <a:pt x="238640" y="1183817"/>
                  </a:lnTo>
                  <a:lnTo>
                    <a:pt x="259853" y="1143515"/>
                  </a:lnTo>
                  <a:lnTo>
                    <a:pt x="281880" y="1103715"/>
                  </a:lnTo>
                  <a:lnTo>
                    <a:pt x="304708" y="1064430"/>
                  </a:lnTo>
                  <a:lnTo>
                    <a:pt x="328327" y="1025671"/>
                  </a:lnTo>
                  <a:lnTo>
                    <a:pt x="352726" y="987449"/>
                  </a:lnTo>
                  <a:lnTo>
                    <a:pt x="377894" y="949774"/>
                  </a:lnTo>
                  <a:lnTo>
                    <a:pt x="403819" y="912658"/>
                  </a:lnTo>
                  <a:lnTo>
                    <a:pt x="430491" y="876112"/>
                  </a:lnTo>
                  <a:lnTo>
                    <a:pt x="457899" y="840147"/>
                  </a:lnTo>
                  <a:lnTo>
                    <a:pt x="486031" y="804774"/>
                  </a:lnTo>
                  <a:lnTo>
                    <a:pt x="514877" y="770004"/>
                  </a:lnTo>
                  <a:lnTo>
                    <a:pt x="544425" y="735848"/>
                  </a:lnTo>
                  <a:lnTo>
                    <a:pt x="574665" y="702317"/>
                  </a:lnTo>
                  <a:lnTo>
                    <a:pt x="605585" y="669422"/>
                  </a:lnTo>
                  <a:lnTo>
                    <a:pt x="637174" y="637174"/>
                  </a:lnTo>
                  <a:lnTo>
                    <a:pt x="669422" y="605585"/>
                  </a:lnTo>
                  <a:lnTo>
                    <a:pt x="702317" y="574665"/>
                  </a:lnTo>
                  <a:lnTo>
                    <a:pt x="735848" y="544425"/>
                  </a:lnTo>
                  <a:lnTo>
                    <a:pt x="770004" y="514877"/>
                  </a:lnTo>
                  <a:lnTo>
                    <a:pt x="804774" y="486031"/>
                  </a:lnTo>
                  <a:lnTo>
                    <a:pt x="840147" y="457899"/>
                  </a:lnTo>
                  <a:lnTo>
                    <a:pt x="876112" y="430491"/>
                  </a:lnTo>
                  <a:lnTo>
                    <a:pt x="912658" y="403819"/>
                  </a:lnTo>
                  <a:lnTo>
                    <a:pt x="949774" y="377894"/>
                  </a:lnTo>
                  <a:lnTo>
                    <a:pt x="987449" y="352726"/>
                  </a:lnTo>
                  <a:lnTo>
                    <a:pt x="1025671" y="328327"/>
                  </a:lnTo>
                  <a:lnTo>
                    <a:pt x="1064430" y="304708"/>
                  </a:lnTo>
                  <a:lnTo>
                    <a:pt x="1103715" y="281880"/>
                  </a:lnTo>
                  <a:lnTo>
                    <a:pt x="1143515" y="259853"/>
                  </a:lnTo>
                  <a:lnTo>
                    <a:pt x="1183817" y="238640"/>
                  </a:lnTo>
                  <a:lnTo>
                    <a:pt x="1224613" y="218251"/>
                  </a:lnTo>
                  <a:lnTo>
                    <a:pt x="1265890" y="198697"/>
                  </a:lnTo>
                  <a:lnTo>
                    <a:pt x="1307637" y="179989"/>
                  </a:lnTo>
                  <a:lnTo>
                    <a:pt x="1349843" y="162138"/>
                  </a:lnTo>
                  <a:lnTo>
                    <a:pt x="1392498" y="145155"/>
                  </a:lnTo>
                  <a:lnTo>
                    <a:pt x="1435590" y="129052"/>
                  </a:lnTo>
                  <a:lnTo>
                    <a:pt x="1479109" y="113839"/>
                  </a:lnTo>
                  <a:lnTo>
                    <a:pt x="1523042" y="99527"/>
                  </a:lnTo>
                  <a:lnTo>
                    <a:pt x="1567379" y="86128"/>
                  </a:lnTo>
                  <a:lnTo>
                    <a:pt x="1612110" y="73652"/>
                  </a:lnTo>
                  <a:lnTo>
                    <a:pt x="1657222" y="62111"/>
                  </a:lnTo>
                  <a:lnTo>
                    <a:pt x="1702706" y="51516"/>
                  </a:lnTo>
                  <a:lnTo>
                    <a:pt x="1748549" y="41877"/>
                  </a:lnTo>
                  <a:lnTo>
                    <a:pt x="1794741" y="33206"/>
                  </a:lnTo>
                  <a:lnTo>
                    <a:pt x="1841271" y="25513"/>
                  </a:lnTo>
                  <a:lnTo>
                    <a:pt x="1888128" y="18811"/>
                  </a:lnTo>
                  <a:lnTo>
                    <a:pt x="1935300" y="13109"/>
                  </a:lnTo>
                  <a:lnTo>
                    <a:pt x="1982777" y="8419"/>
                  </a:lnTo>
                  <a:lnTo>
                    <a:pt x="2030547" y="4752"/>
                  </a:lnTo>
                  <a:lnTo>
                    <a:pt x="2078600" y="2119"/>
                  </a:lnTo>
                  <a:lnTo>
                    <a:pt x="2126925" y="531"/>
                  </a:lnTo>
                  <a:lnTo>
                    <a:pt x="2175510" y="0"/>
                  </a:lnTo>
                  <a:lnTo>
                    <a:pt x="2175510" y="2175510"/>
                  </a:lnTo>
                  <a:lnTo>
                    <a:pt x="2175510" y="435102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14472" y="1825751"/>
              <a:ext cx="6547484" cy="4351020"/>
            </a:xfrm>
            <a:custGeom>
              <a:avLst/>
              <a:gdLst/>
              <a:ahLst/>
              <a:cxnLst/>
              <a:rect l="l" t="t" r="r" b="b"/>
              <a:pathLst>
                <a:path w="6547484" h="4351020">
                  <a:moveTo>
                    <a:pt x="6547104" y="0"/>
                  </a:moveTo>
                  <a:lnTo>
                    <a:pt x="0" y="0"/>
                  </a:lnTo>
                  <a:lnTo>
                    <a:pt x="0" y="4351020"/>
                  </a:lnTo>
                  <a:lnTo>
                    <a:pt x="6547104" y="4351020"/>
                  </a:lnTo>
                  <a:lnTo>
                    <a:pt x="654710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14472" y="1825751"/>
              <a:ext cx="6547484" cy="4351020"/>
            </a:xfrm>
            <a:custGeom>
              <a:avLst/>
              <a:gdLst/>
              <a:ahLst/>
              <a:cxnLst/>
              <a:rect l="l" t="t" r="r" b="b"/>
              <a:pathLst>
                <a:path w="6547484" h="4351020">
                  <a:moveTo>
                    <a:pt x="0" y="4351020"/>
                  </a:moveTo>
                  <a:lnTo>
                    <a:pt x="6547104" y="4351020"/>
                  </a:lnTo>
                  <a:lnTo>
                    <a:pt x="6547104" y="0"/>
                  </a:lnTo>
                  <a:lnTo>
                    <a:pt x="0" y="0"/>
                  </a:lnTo>
                  <a:lnTo>
                    <a:pt x="0" y="4351020"/>
                  </a:lnTo>
                  <a:close/>
                </a:path>
              </a:pathLst>
            </a:custGeom>
            <a:ln w="12700">
              <a:solidFill>
                <a:srgbClr val="E84B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26228" y="2443683"/>
            <a:ext cx="23241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000000"/>
                </a:solidFill>
                <a:latin typeface="Calibri"/>
                <a:cs typeface="Calibri"/>
              </a:rPr>
              <a:t>Миф</a:t>
            </a:r>
            <a:r>
              <a:rPr sz="4400" b="1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1" spc="5" dirty="0">
                <a:solidFill>
                  <a:srgbClr val="000000"/>
                </a:solidFill>
                <a:latin typeface="Calibri"/>
                <a:cs typeface="Calibri"/>
              </a:rPr>
              <a:t>№</a:t>
            </a:r>
            <a:r>
              <a:rPr sz="4400" b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973326" y="3885946"/>
            <a:ext cx="7594600" cy="2079625"/>
            <a:chOff x="1973326" y="3885946"/>
            <a:chExt cx="7594600" cy="2079625"/>
          </a:xfrm>
        </p:grpSpPr>
        <p:sp>
          <p:nvSpPr>
            <p:cNvPr id="9" name="object 9"/>
            <p:cNvSpPr/>
            <p:nvPr/>
          </p:nvSpPr>
          <p:spPr>
            <a:xfrm>
              <a:off x="1979676" y="3892296"/>
              <a:ext cx="1034415" cy="2066925"/>
            </a:xfrm>
            <a:custGeom>
              <a:avLst/>
              <a:gdLst/>
              <a:ahLst/>
              <a:cxnLst/>
              <a:rect l="l" t="t" r="r" b="b"/>
              <a:pathLst>
                <a:path w="1034414" h="2066925">
                  <a:moveTo>
                    <a:pt x="1034034" y="0"/>
                  </a:moveTo>
                  <a:lnTo>
                    <a:pt x="985354" y="1124"/>
                  </a:lnTo>
                  <a:lnTo>
                    <a:pt x="937254" y="4466"/>
                  </a:lnTo>
                  <a:lnTo>
                    <a:pt x="889783" y="9974"/>
                  </a:lnTo>
                  <a:lnTo>
                    <a:pt x="842991" y="17599"/>
                  </a:lnTo>
                  <a:lnTo>
                    <a:pt x="796927" y="27292"/>
                  </a:lnTo>
                  <a:lnTo>
                    <a:pt x="751642" y="39002"/>
                  </a:lnTo>
                  <a:lnTo>
                    <a:pt x="707184" y="52681"/>
                  </a:lnTo>
                  <a:lnTo>
                    <a:pt x="663604" y="68279"/>
                  </a:lnTo>
                  <a:lnTo>
                    <a:pt x="620951" y="85745"/>
                  </a:lnTo>
                  <a:lnTo>
                    <a:pt x="579275" y="105031"/>
                  </a:lnTo>
                  <a:lnTo>
                    <a:pt x="538625" y="126087"/>
                  </a:lnTo>
                  <a:lnTo>
                    <a:pt x="499051" y="148862"/>
                  </a:lnTo>
                  <a:lnTo>
                    <a:pt x="460603" y="173308"/>
                  </a:lnTo>
                  <a:lnTo>
                    <a:pt x="423330" y="199375"/>
                  </a:lnTo>
                  <a:lnTo>
                    <a:pt x="387282" y="227013"/>
                  </a:lnTo>
                  <a:lnTo>
                    <a:pt x="352509" y="256173"/>
                  </a:lnTo>
                  <a:lnTo>
                    <a:pt x="319059" y="286804"/>
                  </a:lnTo>
                  <a:lnTo>
                    <a:pt x="286984" y="318858"/>
                  </a:lnTo>
                  <a:lnTo>
                    <a:pt x="256332" y="352284"/>
                  </a:lnTo>
                  <a:lnTo>
                    <a:pt x="227153" y="387033"/>
                  </a:lnTo>
                  <a:lnTo>
                    <a:pt x="199497" y="423056"/>
                  </a:lnTo>
                  <a:lnTo>
                    <a:pt x="173414" y="460302"/>
                  </a:lnTo>
                  <a:lnTo>
                    <a:pt x="148952" y="498722"/>
                  </a:lnTo>
                  <a:lnTo>
                    <a:pt x="126162" y="538267"/>
                  </a:lnTo>
                  <a:lnTo>
                    <a:pt x="105093" y="578886"/>
                  </a:lnTo>
                  <a:lnTo>
                    <a:pt x="85796" y="620531"/>
                  </a:lnTo>
                  <a:lnTo>
                    <a:pt x="68318" y="663151"/>
                  </a:lnTo>
                  <a:lnTo>
                    <a:pt x="52712" y="706697"/>
                  </a:lnTo>
                  <a:lnTo>
                    <a:pt x="39025" y="751119"/>
                  </a:lnTo>
                  <a:lnTo>
                    <a:pt x="27307" y="796367"/>
                  </a:lnTo>
                  <a:lnTo>
                    <a:pt x="17609" y="842393"/>
                  </a:lnTo>
                  <a:lnTo>
                    <a:pt x="9979" y="889146"/>
                  </a:lnTo>
                  <a:lnTo>
                    <a:pt x="4468" y="936576"/>
                  </a:lnTo>
                  <a:lnTo>
                    <a:pt x="1125" y="984635"/>
                  </a:lnTo>
                  <a:lnTo>
                    <a:pt x="0" y="1033271"/>
                  </a:lnTo>
                  <a:lnTo>
                    <a:pt x="1125" y="1081908"/>
                  </a:lnTo>
                  <a:lnTo>
                    <a:pt x="4468" y="1129967"/>
                  </a:lnTo>
                  <a:lnTo>
                    <a:pt x="9979" y="1177397"/>
                  </a:lnTo>
                  <a:lnTo>
                    <a:pt x="17609" y="1224150"/>
                  </a:lnTo>
                  <a:lnTo>
                    <a:pt x="27307" y="1270176"/>
                  </a:lnTo>
                  <a:lnTo>
                    <a:pt x="39025" y="1315424"/>
                  </a:lnTo>
                  <a:lnTo>
                    <a:pt x="52712" y="1359846"/>
                  </a:lnTo>
                  <a:lnTo>
                    <a:pt x="68318" y="1403392"/>
                  </a:lnTo>
                  <a:lnTo>
                    <a:pt x="85796" y="1446012"/>
                  </a:lnTo>
                  <a:lnTo>
                    <a:pt x="105093" y="1487657"/>
                  </a:lnTo>
                  <a:lnTo>
                    <a:pt x="126162" y="1528276"/>
                  </a:lnTo>
                  <a:lnTo>
                    <a:pt x="148952" y="1567821"/>
                  </a:lnTo>
                  <a:lnTo>
                    <a:pt x="173414" y="1606241"/>
                  </a:lnTo>
                  <a:lnTo>
                    <a:pt x="199497" y="1643487"/>
                  </a:lnTo>
                  <a:lnTo>
                    <a:pt x="227153" y="1679510"/>
                  </a:lnTo>
                  <a:lnTo>
                    <a:pt x="256332" y="1714259"/>
                  </a:lnTo>
                  <a:lnTo>
                    <a:pt x="286984" y="1747685"/>
                  </a:lnTo>
                  <a:lnTo>
                    <a:pt x="319059" y="1779739"/>
                  </a:lnTo>
                  <a:lnTo>
                    <a:pt x="352509" y="1810370"/>
                  </a:lnTo>
                  <a:lnTo>
                    <a:pt x="387282" y="1839530"/>
                  </a:lnTo>
                  <a:lnTo>
                    <a:pt x="423330" y="1867168"/>
                  </a:lnTo>
                  <a:lnTo>
                    <a:pt x="460603" y="1893235"/>
                  </a:lnTo>
                  <a:lnTo>
                    <a:pt x="499051" y="1917681"/>
                  </a:lnTo>
                  <a:lnTo>
                    <a:pt x="538625" y="1940456"/>
                  </a:lnTo>
                  <a:lnTo>
                    <a:pt x="579275" y="1961512"/>
                  </a:lnTo>
                  <a:lnTo>
                    <a:pt x="620951" y="1980798"/>
                  </a:lnTo>
                  <a:lnTo>
                    <a:pt x="663604" y="1998264"/>
                  </a:lnTo>
                  <a:lnTo>
                    <a:pt x="707184" y="2013862"/>
                  </a:lnTo>
                  <a:lnTo>
                    <a:pt x="751642" y="2027541"/>
                  </a:lnTo>
                  <a:lnTo>
                    <a:pt x="796927" y="2039251"/>
                  </a:lnTo>
                  <a:lnTo>
                    <a:pt x="842991" y="2048944"/>
                  </a:lnTo>
                  <a:lnTo>
                    <a:pt x="889783" y="2056569"/>
                  </a:lnTo>
                  <a:lnTo>
                    <a:pt x="937254" y="2062077"/>
                  </a:lnTo>
                  <a:lnTo>
                    <a:pt x="985354" y="2065419"/>
                  </a:lnTo>
                  <a:lnTo>
                    <a:pt x="1034034" y="2066543"/>
                  </a:lnTo>
                  <a:lnTo>
                    <a:pt x="1034034" y="0"/>
                  </a:lnTo>
                  <a:close/>
                </a:path>
              </a:pathLst>
            </a:custGeom>
            <a:solidFill>
              <a:srgbClr val="E84B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79676" y="3892296"/>
              <a:ext cx="1034415" cy="2066925"/>
            </a:xfrm>
            <a:custGeom>
              <a:avLst/>
              <a:gdLst/>
              <a:ahLst/>
              <a:cxnLst/>
              <a:rect l="l" t="t" r="r" b="b"/>
              <a:pathLst>
                <a:path w="1034414" h="2066925">
                  <a:moveTo>
                    <a:pt x="1034034" y="2066543"/>
                  </a:moveTo>
                  <a:lnTo>
                    <a:pt x="985354" y="2065419"/>
                  </a:lnTo>
                  <a:lnTo>
                    <a:pt x="937254" y="2062077"/>
                  </a:lnTo>
                  <a:lnTo>
                    <a:pt x="889783" y="2056569"/>
                  </a:lnTo>
                  <a:lnTo>
                    <a:pt x="842991" y="2048944"/>
                  </a:lnTo>
                  <a:lnTo>
                    <a:pt x="796927" y="2039251"/>
                  </a:lnTo>
                  <a:lnTo>
                    <a:pt x="751642" y="2027541"/>
                  </a:lnTo>
                  <a:lnTo>
                    <a:pt x="707184" y="2013862"/>
                  </a:lnTo>
                  <a:lnTo>
                    <a:pt x="663604" y="1998264"/>
                  </a:lnTo>
                  <a:lnTo>
                    <a:pt x="620951" y="1980798"/>
                  </a:lnTo>
                  <a:lnTo>
                    <a:pt x="579275" y="1961512"/>
                  </a:lnTo>
                  <a:lnTo>
                    <a:pt x="538625" y="1940456"/>
                  </a:lnTo>
                  <a:lnTo>
                    <a:pt x="499051" y="1917681"/>
                  </a:lnTo>
                  <a:lnTo>
                    <a:pt x="460603" y="1893235"/>
                  </a:lnTo>
                  <a:lnTo>
                    <a:pt x="423330" y="1867168"/>
                  </a:lnTo>
                  <a:lnTo>
                    <a:pt x="387282" y="1839530"/>
                  </a:lnTo>
                  <a:lnTo>
                    <a:pt x="352509" y="1810370"/>
                  </a:lnTo>
                  <a:lnTo>
                    <a:pt x="319059" y="1779739"/>
                  </a:lnTo>
                  <a:lnTo>
                    <a:pt x="286984" y="1747685"/>
                  </a:lnTo>
                  <a:lnTo>
                    <a:pt x="256332" y="1714259"/>
                  </a:lnTo>
                  <a:lnTo>
                    <a:pt x="227153" y="1679510"/>
                  </a:lnTo>
                  <a:lnTo>
                    <a:pt x="199497" y="1643487"/>
                  </a:lnTo>
                  <a:lnTo>
                    <a:pt x="173414" y="1606241"/>
                  </a:lnTo>
                  <a:lnTo>
                    <a:pt x="148952" y="1567821"/>
                  </a:lnTo>
                  <a:lnTo>
                    <a:pt x="126162" y="1528276"/>
                  </a:lnTo>
                  <a:lnTo>
                    <a:pt x="105093" y="1487657"/>
                  </a:lnTo>
                  <a:lnTo>
                    <a:pt x="85796" y="1446012"/>
                  </a:lnTo>
                  <a:lnTo>
                    <a:pt x="68318" y="1403392"/>
                  </a:lnTo>
                  <a:lnTo>
                    <a:pt x="52712" y="1359846"/>
                  </a:lnTo>
                  <a:lnTo>
                    <a:pt x="39025" y="1315424"/>
                  </a:lnTo>
                  <a:lnTo>
                    <a:pt x="27307" y="1270176"/>
                  </a:lnTo>
                  <a:lnTo>
                    <a:pt x="17609" y="1224150"/>
                  </a:lnTo>
                  <a:lnTo>
                    <a:pt x="9979" y="1177397"/>
                  </a:lnTo>
                  <a:lnTo>
                    <a:pt x="4468" y="1129967"/>
                  </a:lnTo>
                  <a:lnTo>
                    <a:pt x="1125" y="1081908"/>
                  </a:lnTo>
                  <a:lnTo>
                    <a:pt x="0" y="1033271"/>
                  </a:lnTo>
                  <a:lnTo>
                    <a:pt x="1125" y="984635"/>
                  </a:lnTo>
                  <a:lnTo>
                    <a:pt x="4468" y="936576"/>
                  </a:lnTo>
                  <a:lnTo>
                    <a:pt x="9979" y="889146"/>
                  </a:lnTo>
                  <a:lnTo>
                    <a:pt x="17609" y="842393"/>
                  </a:lnTo>
                  <a:lnTo>
                    <a:pt x="27307" y="796367"/>
                  </a:lnTo>
                  <a:lnTo>
                    <a:pt x="39025" y="751119"/>
                  </a:lnTo>
                  <a:lnTo>
                    <a:pt x="52712" y="706697"/>
                  </a:lnTo>
                  <a:lnTo>
                    <a:pt x="68318" y="663151"/>
                  </a:lnTo>
                  <a:lnTo>
                    <a:pt x="85796" y="620531"/>
                  </a:lnTo>
                  <a:lnTo>
                    <a:pt x="105093" y="578886"/>
                  </a:lnTo>
                  <a:lnTo>
                    <a:pt x="126162" y="538267"/>
                  </a:lnTo>
                  <a:lnTo>
                    <a:pt x="148952" y="498722"/>
                  </a:lnTo>
                  <a:lnTo>
                    <a:pt x="173414" y="460302"/>
                  </a:lnTo>
                  <a:lnTo>
                    <a:pt x="199497" y="423056"/>
                  </a:lnTo>
                  <a:lnTo>
                    <a:pt x="227153" y="387033"/>
                  </a:lnTo>
                  <a:lnTo>
                    <a:pt x="256332" y="352284"/>
                  </a:lnTo>
                  <a:lnTo>
                    <a:pt x="286984" y="318858"/>
                  </a:lnTo>
                  <a:lnTo>
                    <a:pt x="319059" y="286804"/>
                  </a:lnTo>
                  <a:lnTo>
                    <a:pt x="352509" y="256173"/>
                  </a:lnTo>
                  <a:lnTo>
                    <a:pt x="387282" y="227013"/>
                  </a:lnTo>
                  <a:lnTo>
                    <a:pt x="423330" y="199375"/>
                  </a:lnTo>
                  <a:lnTo>
                    <a:pt x="460603" y="173308"/>
                  </a:lnTo>
                  <a:lnTo>
                    <a:pt x="499051" y="148862"/>
                  </a:lnTo>
                  <a:lnTo>
                    <a:pt x="538625" y="126087"/>
                  </a:lnTo>
                  <a:lnTo>
                    <a:pt x="579275" y="105031"/>
                  </a:lnTo>
                  <a:lnTo>
                    <a:pt x="620951" y="85745"/>
                  </a:lnTo>
                  <a:lnTo>
                    <a:pt x="663604" y="68279"/>
                  </a:lnTo>
                  <a:lnTo>
                    <a:pt x="707184" y="52681"/>
                  </a:lnTo>
                  <a:lnTo>
                    <a:pt x="751642" y="39002"/>
                  </a:lnTo>
                  <a:lnTo>
                    <a:pt x="796927" y="27292"/>
                  </a:lnTo>
                  <a:lnTo>
                    <a:pt x="842991" y="17599"/>
                  </a:lnTo>
                  <a:lnTo>
                    <a:pt x="889783" y="9974"/>
                  </a:lnTo>
                  <a:lnTo>
                    <a:pt x="937254" y="4466"/>
                  </a:lnTo>
                  <a:lnTo>
                    <a:pt x="985354" y="1124"/>
                  </a:lnTo>
                  <a:lnTo>
                    <a:pt x="1034034" y="0"/>
                  </a:lnTo>
                  <a:lnTo>
                    <a:pt x="1034034" y="1033271"/>
                  </a:lnTo>
                  <a:lnTo>
                    <a:pt x="1034034" y="206654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14472" y="3892296"/>
              <a:ext cx="6547484" cy="2066925"/>
            </a:xfrm>
            <a:custGeom>
              <a:avLst/>
              <a:gdLst/>
              <a:ahLst/>
              <a:cxnLst/>
              <a:rect l="l" t="t" r="r" b="b"/>
              <a:pathLst>
                <a:path w="6547484" h="2066925">
                  <a:moveTo>
                    <a:pt x="0" y="2066543"/>
                  </a:moveTo>
                  <a:lnTo>
                    <a:pt x="6547104" y="2066543"/>
                  </a:lnTo>
                  <a:lnTo>
                    <a:pt x="6547104" y="0"/>
                  </a:lnTo>
                  <a:lnTo>
                    <a:pt x="0" y="0"/>
                  </a:lnTo>
                  <a:lnTo>
                    <a:pt x="0" y="2066543"/>
                  </a:lnTo>
                  <a:close/>
                </a:path>
              </a:pathLst>
            </a:custGeom>
            <a:ln w="12700">
              <a:solidFill>
                <a:srgbClr val="E84B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195066" y="4083177"/>
            <a:ext cx="6181090" cy="157924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728980" marR="714375" algn="ctr">
              <a:lnSpc>
                <a:spcPts val="3960"/>
              </a:lnSpc>
              <a:spcBef>
                <a:spcPts val="530"/>
              </a:spcBef>
            </a:pPr>
            <a:r>
              <a:rPr sz="3600" b="1" spc="-40" dirty="0">
                <a:latin typeface="Calibri"/>
                <a:cs typeface="Calibri"/>
              </a:rPr>
              <a:t>Грипп </a:t>
            </a:r>
            <a:r>
              <a:rPr sz="3600" b="1" dirty="0">
                <a:latin typeface="Calibri"/>
                <a:cs typeface="Calibri"/>
              </a:rPr>
              <a:t>— </a:t>
            </a:r>
            <a:r>
              <a:rPr sz="3600" b="1" spc="-15" dirty="0">
                <a:latin typeface="Calibri"/>
                <a:cs typeface="Calibri"/>
              </a:rPr>
              <a:t>это </a:t>
            </a:r>
            <a:r>
              <a:rPr sz="3600" b="1" spc="-10" dirty="0">
                <a:latin typeface="Calibri"/>
                <a:cs typeface="Calibri"/>
              </a:rPr>
              <a:t>всего </a:t>
            </a:r>
            <a:r>
              <a:rPr sz="3600" b="1" dirty="0">
                <a:latin typeface="Calibri"/>
                <a:cs typeface="Calibri"/>
              </a:rPr>
              <a:t>лишь </a:t>
            </a:r>
            <a:r>
              <a:rPr sz="3600" b="1" spc="-80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неприятная</a:t>
            </a:r>
            <a:r>
              <a:rPr sz="3600" b="1" spc="-2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болезнь,</a:t>
            </a:r>
            <a:r>
              <a:rPr sz="3600" b="1" spc="-2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и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ts val="3879"/>
              </a:lnSpc>
            </a:pPr>
            <a:r>
              <a:rPr sz="3600" b="1" spc="-5" dirty="0">
                <a:latin typeface="Calibri"/>
                <a:cs typeface="Calibri"/>
              </a:rPr>
              <a:t>вакцина</a:t>
            </a:r>
            <a:r>
              <a:rPr sz="3600" b="1" spc="-2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не</a:t>
            </a:r>
            <a:r>
              <a:rPr sz="3600" b="1" spc="-2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очень</a:t>
            </a:r>
            <a:r>
              <a:rPr sz="3600" b="1" spc="-2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эффективна.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93977" y="1327150"/>
            <a:ext cx="8736330" cy="3874770"/>
            <a:chOff x="1093977" y="1327150"/>
            <a:chExt cx="8736330" cy="3874770"/>
          </a:xfrm>
        </p:grpSpPr>
        <p:sp>
          <p:nvSpPr>
            <p:cNvPr id="3" name="object 3"/>
            <p:cNvSpPr/>
            <p:nvPr/>
          </p:nvSpPr>
          <p:spPr>
            <a:xfrm>
              <a:off x="1100327" y="1333500"/>
              <a:ext cx="8723630" cy="3862070"/>
            </a:xfrm>
            <a:custGeom>
              <a:avLst/>
              <a:gdLst/>
              <a:ahLst/>
              <a:cxnLst/>
              <a:rect l="l" t="t" r="r" b="b"/>
              <a:pathLst>
                <a:path w="8723630" h="3862070">
                  <a:moveTo>
                    <a:pt x="8079740" y="0"/>
                  </a:moveTo>
                  <a:lnTo>
                    <a:pt x="643635" y="0"/>
                  </a:lnTo>
                  <a:lnTo>
                    <a:pt x="595600" y="1765"/>
                  </a:lnTo>
                  <a:lnTo>
                    <a:pt x="548523" y="6978"/>
                  </a:lnTo>
                  <a:lnTo>
                    <a:pt x="502530" y="15515"/>
                  </a:lnTo>
                  <a:lnTo>
                    <a:pt x="457744" y="27250"/>
                  </a:lnTo>
                  <a:lnTo>
                    <a:pt x="414290" y="42060"/>
                  </a:lnTo>
                  <a:lnTo>
                    <a:pt x="372294" y="59820"/>
                  </a:lnTo>
                  <a:lnTo>
                    <a:pt x="331878" y="80406"/>
                  </a:lnTo>
                  <a:lnTo>
                    <a:pt x="293168" y="103693"/>
                  </a:lnTo>
                  <a:lnTo>
                    <a:pt x="256288" y="129556"/>
                  </a:lnTo>
                  <a:lnTo>
                    <a:pt x="221362" y="157872"/>
                  </a:lnTo>
                  <a:lnTo>
                    <a:pt x="188515" y="188515"/>
                  </a:lnTo>
                  <a:lnTo>
                    <a:pt x="157872" y="221362"/>
                  </a:lnTo>
                  <a:lnTo>
                    <a:pt x="129556" y="256288"/>
                  </a:lnTo>
                  <a:lnTo>
                    <a:pt x="103693" y="293168"/>
                  </a:lnTo>
                  <a:lnTo>
                    <a:pt x="80406" y="331878"/>
                  </a:lnTo>
                  <a:lnTo>
                    <a:pt x="59820" y="372294"/>
                  </a:lnTo>
                  <a:lnTo>
                    <a:pt x="42060" y="414290"/>
                  </a:lnTo>
                  <a:lnTo>
                    <a:pt x="27250" y="457744"/>
                  </a:lnTo>
                  <a:lnTo>
                    <a:pt x="15515" y="502530"/>
                  </a:lnTo>
                  <a:lnTo>
                    <a:pt x="6978" y="548523"/>
                  </a:lnTo>
                  <a:lnTo>
                    <a:pt x="1765" y="595600"/>
                  </a:lnTo>
                  <a:lnTo>
                    <a:pt x="0" y="643636"/>
                  </a:lnTo>
                  <a:lnTo>
                    <a:pt x="0" y="3218180"/>
                  </a:lnTo>
                  <a:lnTo>
                    <a:pt x="1765" y="3266215"/>
                  </a:lnTo>
                  <a:lnTo>
                    <a:pt x="6978" y="3313292"/>
                  </a:lnTo>
                  <a:lnTo>
                    <a:pt x="15515" y="3359285"/>
                  </a:lnTo>
                  <a:lnTo>
                    <a:pt x="27250" y="3404071"/>
                  </a:lnTo>
                  <a:lnTo>
                    <a:pt x="42060" y="3447525"/>
                  </a:lnTo>
                  <a:lnTo>
                    <a:pt x="59820" y="3489521"/>
                  </a:lnTo>
                  <a:lnTo>
                    <a:pt x="80406" y="3529937"/>
                  </a:lnTo>
                  <a:lnTo>
                    <a:pt x="103693" y="3568647"/>
                  </a:lnTo>
                  <a:lnTo>
                    <a:pt x="129556" y="3605527"/>
                  </a:lnTo>
                  <a:lnTo>
                    <a:pt x="157872" y="3640453"/>
                  </a:lnTo>
                  <a:lnTo>
                    <a:pt x="188515" y="3673300"/>
                  </a:lnTo>
                  <a:lnTo>
                    <a:pt x="221362" y="3703943"/>
                  </a:lnTo>
                  <a:lnTo>
                    <a:pt x="256288" y="3732259"/>
                  </a:lnTo>
                  <a:lnTo>
                    <a:pt x="293168" y="3758122"/>
                  </a:lnTo>
                  <a:lnTo>
                    <a:pt x="331878" y="3781409"/>
                  </a:lnTo>
                  <a:lnTo>
                    <a:pt x="372294" y="3801995"/>
                  </a:lnTo>
                  <a:lnTo>
                    <a:pt x="414290" y="3819755"/>
                  </a:lnTo>
                  <a:lnTo>
                    <a:pt x="457744" y="3834565"/>
                  </a:lnTo>
                  <a:lnTo>
                    <a:pt x="502530" y="3846300"/>
                  </a:lnTo>
                  <a:lnTo>
                    <a:pt x="548523" y="3854837"/>
                  </a:lnTo>
                  <a:lnTo>
                    <a:pt x="595600" y="3860050"/>
                  </a:lnTo>
                  <a:lnTo>
                    <a:pt x="643635" y="3861816"/>
                  </a:lnTo>
                  <a:lnTo>
                    <a:pt x="8079740" y="3861816"/>
                  </a:lnTo>
                  <a:lnTo>
                    <a:pt x="8127775" y="3860050"/>
                  </a:lnTo>
                  <a:lnTo>
                    <a:pt x="8174852" y="3854837"/>
                  </a:lnTo>
                  <a:lnTo>
                    <a:pt x="8220845" y="3846300"/>
                  </a:lnTo>
                  <a:lnTo>
                    <a:pt x="8265631" y="3834565"/>
                  </a:lnTo>
                  <a:lnTo>
                    <a:pt x="8309085" y="3819755"/>
                  </a:lnTo>
                  <a:lnTo>
                    <a:pt x="8351081" y="3801995"/>
                  </a:lnTo>
                  <a:lnTo>
                    <a:pt x="8391497" y="3781409"/>
                  </a:lnTo>
                  <a:lnTo>
                    <a:pt x="8430207" y="3758122"/>
                  </a:lnTo>
                  <a:lnTo>
                    <a:pt x="8467087" y="3732259"/>
                  </a:lnTo>
                  <a:lnTo>
                    <a:pt x="8502013" y="3703943"/>
                  </a:lnTo>
                  <a:lnTo>
                    <a:pt x="8534860" y="3673300"/>
                  </a:lnTo>
                  <a:lnTo>
                    <a:pt x="8565503" y="3640453"/>
                  </a:lnTo>
                  <a:lnTo>
                    <a:pt x="8593819" y="3605527"/>
                  </a:lnTo>
                  <a:lnTo>
                    <a:pt x="8619682" y="3568647"/>
                  </a:lnTo>
                  <a:lnTo>
                    <a:pt x="8642969" y="3529937"/>
                  </a:lnTo>
                  <a:lnTo>
                    <a:pt x="8663555" y="3489521"/>
                  </a:lnTo>
                  <a:lnTo>
                    <a:pt x="8681315" y="3447525"/>
                  </a:lnTo>
                  <a:lnTo>
                    <a:pt x="8696125" y="3404071"/>
                  </a:lnTo>
                  <a:lnTo>
                    <a:pt x="8707860" y="3359285"/>
                  </a:lnTo>
                  <a:lnTo>
                    <a:pt x="8716397" y="3313292"/>
                  </a:lnTo>
                  <a:lnTo>
                    <a:pt x="8721610" y="3266215"/>
                  </a:lnTo>
                  <a:lnTo>
                    <a:pt x="8723376" y="3218180"/>
                  </a:lnTo>
                  <a:lnTo>
                    <a:pt x="8723376" y="643636"/>
                  </a:lnTo>
                  <a:lnTo>
                    <a:pt x="8721610" y="595600"/>
                  </a:lnTo>
                  <a:lnTo>
                    <a:pt x="8716397" y="548523"/>
                  </a:lnTo>
                  <a:lnTo>
                    <a:pt x="8707860" y="502530"/>
                  </a:lnTo>
                  <a:lnTo>
                    <a:pt x="8696125" y="457744"/>
                  </a:lnTo>
                  <a:lnTo>
                    <a:pt x="8681315" y="414290"/>
                  </a:lnTo>
                  <a:lnTo>
                    <a:pt x="8663555" y="372294"/>
                  </a:lnTo>
                  <a:lnTo>
                    <a:pt x="8642969" y="331878"/>
                  </a:lnTo>
                  <a:lnTo>
                    <a:pt x="8619682" y="293168"/>
                  </a:lnTo>
                  <a:lnTo>
                    <a:pt x="8593819" y="256288"/>
                  </a:lnTo>
                  <a:lnTo>
                    <a:pt x="8565503" y="221362"/>
                  </a:lnTo>
                  <a:lnTo>
                    <a:pt x="8534860" y="188515"/>
                  </a:lnTo>
                  <a:lnTo>
                    <a:pt x="8502013" y="157872"/>
                  </a:lnTo>
                  <a:lnTo>
                    <a:pt x="8467087" y="129556"/>
                  </a:lnTo>
                  <a:lnTo>
                    <a:pt x="8430207" y="103693"/>
                  </a:lnTo>
                  <a:lnTo>
                    <a:pt x="8391497" y="80406"/>
                  </a:lnTo>
                  <a:lnTo>
                    <a:pt x="8351081" y="59820"/>
                  </a:lnTo>
                  <a:lnTo>
                    <a:pt x="8309085" y="42060"/>
                  </a:lnTo>
                  <a:lnTo>
                    <a:pt x="8265631" y="27250"/>
                  </a:lnTo>
                  <a:lnTo>
                    <a:pt x="8220845" y="15515"/>
                  </a:lnTo>
                  <a:lnTo>
                    <a:pt x="8174852" y="6978"/>
                  </a:lnTo>
                  <a:lnTo>
                    <a:pt x="8127775" y="1765"/>
                  </a:lnTo>
                  <a:lnTo>
                    <a:pt x="8079740" y="0"/>
                  </a:lnTo>
                  <a:close/>
                </a:path>
              </a:pathLst>
            </a:custGeom>
            <a:solidFill>
              <a:srgbClr val="E84B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00327" y="1333500"/>
              <a:ext cx="8723630" cy="3862070"/>
            </a:xfrm>
            <a:custGeom>
              <a:avLst/>
              <a:gdLst/>
              <a:ahLst/>
              <a:cxnLst/>
              <a:rect l="l" t="t" r="r" b="b"/>
              <a:pathLst>
                <a:path w="8723630" h="3862070">
                  <a:moveTo>
                    <a:pt x="0" y="643636"/>
                  </a:moveTo>
                  <a:lnTo>
                    <a:pt x="1765" y="595600"/>
                  </a:lnTo>
                  <a:lnTo>
                    <a:pt x="6978" y="548523"/>
                  </a:lnTo>
                  <a:lnTo>
                    <a:pt x="15515" y="502530"/>
                  </a:lnTo>
                  <a:lnTo>
                    <a:pt x="27250" y="457744"/>
                  </a:lnTo>
                  <a:lnTo>
                    <a:pt x="42060" y="414290"/>
                  </a:lnTo>
                  <a:lnTo>
                    <a:pt x="59820" y="372294"/>
                  </a:lnTo>
                  <a:lnTo>
                    <a:pt x="80406" y="331878"/>
                  </a:lnTo>
                  <a:lnTo>
                    <a:pt x="103693" y="293168"/>
                  </a:lnTo>
                  <a:lnTo>
                    <a:pt x="129556" y="256288"/>
                  </a:lnTo>
                  <a:lnTo>
                    <a:pt x="157872" y="221362"/>
                  </a:lnTo>
                  <a:lnTo>
                    <a:pt x="188515" y="188515"/>
                  </a:lnTo>
                  <a:lnTo>
                    <a:pt x="221362" y="157872"/>
                  </a:lnTo>
                  <a:lnTo>
                    <a:pt x="256288" y="129556"/>
                  </a:lnTo>
                  <a:lnTo>
                    <a:pt x="293168" y="103693"/>
                  </a:lnTo>
                  <a:lnTo>
                    <a:pt x="331878" y="80406"/>
                  </a:lnTo>
                  <a:lnTo>
                    <a:pt x="372294" y="59820"/>
                  </a:lnTo>
                  <a:lnTo>
                    <a:pt x="414290" y="42060"/>
                  </a:lnTo>
                  <a:lnTo>
                    <a:pt x="457744" y="27250"/>
                  </a:lnTo>
                  <a:lnTo>
                    <a:pt x="502530" y="15515"/>
                  </a:lnTo>
                  <a:lnTo>
                    <a:pt x="548523" y="6978"/>
                  </a:lnTo>
                  <a:lnTo>
                    <a:pt x="595600" y="1765"/>
                  </a:lnTo>
                  <a:lnTo>
                    <a:pt x="643635" y="0"/>
                  </a:lnTo>
                  <a:lnTo>
                    <a:pt x="8079740" y="0"/>
                  </a:lnTo>
                  <a:lnTo>
                    <a:pt x="8127775" y="1765"/>
                  </a:lnTo>
                  <a:lnTo>
                    <a:pt x="8174852" y="6978"/>
                  </a:lnTo>
                  <a:lnTo>
                    <a:pt x="8220845" y="15515"/>
                  </a:lnTo>
                  <a:lnTo>
                    <a:pt x="8265631" y="27250"/>
                  </a:lnTo>
                  <a:lnTo>
                    <a:pt x="8309085" y="42060"/>
                  </a:lnTo>
                  <a:lnTo>
                    <a:pt x="8351081" y="59820"/>
                  </a:lnTo>
                  <a:lnTo>
                    <a:pt x="8391497" y="80406"/>
                  </a:lnTo>
                  <a:lnTo>
                    <a:pt x="8430207" y="103693"/>
                  </a:lnTo>
                  <a:lnTo>
                    <a:pt x="8467087" y="129556"/>
                  </a:lnTo>
                  <a:lnTo>
                    <a:pt x="8502013" y="157872"/>
                  </a:lnTo>
                  <a:lnTo>
                    <a:pt x="8534860" y="188515"/>
                  </a:lnTo>
                  <a:lnTo>
                    <a:pt x="8565503" y="221362"/>
                  </a:lnTo>
                  <a:lnTo>
                    <a:pt x="8593819" y="256288"/>
                  </a:lnTo>
                  <a:lnTo>
                    <a:pt x="8619682" y="293168"/>
                  </a:lnTo>
                  <a:lnTo>
                    <a:pt x="8642969" y="331878"/>
                  </a:lnTo>
                  <a:lnTo>
                    <a:pt x="8663555" y="372294"/>
                  </a:lnTo>
                  <a:lnTo>
                    <a:pt x="8681315" y="414290"/>
                  </a:lnTo>
                  <a:lnTo>
                    <a:pt x="8696125" y="457744"/>
                  </a:lnTo>
                  <a:lnTo>
                    <a:pt x="8707860" y="502530"/>
                  </a:lnTo>
                  <a:lnTo>
                    <a:pt x="8716397" y="548523"/>
                  </a:lnTo>
                  <a:lnTo>
                    <a:pt x="8721610" y="595600"/>
                  </a:lnTo>
                  <a:lnTo>
                    <a:pt x="8723376" y="643636"/>
                  </a:lnTo>
                  <a:lnTo>
                    <a:pt x="8723376" y="3218180"/>
                  </a:lnTo>
                  <a:lnTo>
                    <a:pt x="8721610" y="3266215"/>
                  </a:lnTo>
                  <a:lnTo>
                    <a:pt x="8716397" y="3313292"/>
                  </a:lnTo>
                  <a:lnTo>
                    <a:pt x="8707860" y="3359285"/>
                  </a:lnTo>
                  <a:lnTo>
                    <a:pt x="8696125" y="3404071"/>
                  </a:lnTo>
                  <a:lnTo>
                    <a:pt x="8681315" y="3447525"/>
                  </a:lnTo>
                  <a:lnTo>
                    <a:pt x="8663555" y="3489521"/>
                  </a:lnTo>
                  <a:lnTo>
                    <a:pt x="8642969" y="3529937"/>
                  </a:lnTo>
                  <a:lnTo>
                    <a:pt x="8619682" y="3568647"/>
                  </a:lnTo>
                  <a:lnTo>
                    <a:pt x="8593819" y="3605527"/>
                  </a:lnTo>
                  <a:lnTo>
                    <a:pt x="8565503" y="3640453"/>
                  </a:lnTo>
                  <a:lnTo>
                    <a:pt x="8534860" y="3673300"/>
                  </a:lnTo>
                  <a:lnTo>
                    <a:pt x="8502013" y="3703943"/>
                  </a:lnTo>
                  <a:lnTo>
                    <a:pt x="8467087" y="3732259"/>
                  </a:lnTo>
                  <a:lnTo>
                    <a:pt x="8430207" y="3758122"/>
                  </a:lnTo>
                  <a:lnTo>
                    <a:pt x="8391497" y="3781409"/>
                  </a:lnTo>
                  <a:lnTo>
                    <a:pt x="8351081" y="3801995"/>
                  </a:lnTo>
                  <a:lnTo>
                    <a:pt x="8309085" y="3819755"/>
                  </a:lnTo>
                  <a:lnTo>
                    <a:pt x="8265631" y="3834565"/>
                  </a:lnTo>
                  <a:lnTo>
                    <a:pt x="8220845" y="3846300"/>
                  </a:lnTo>
                  <a:lnTo>
                    <a:pt x="8174852" y="3854837"/>
                  </a:lnTo>
                  <a:lnTo>
                    <a:pt x="8127775" y="3860050"/>
                  </a:lnTo>
                  <a:lnTo>
                    <a:pt x="8079740" y="3861816"/>
                  </a:lnTo>
                  <a:lnTo>
                    <a:pt x="643635" y="3861816"/>
                  </a:lnTo>
                  <a:lnTo>
                    <a:pt x="595600" y="3860050"/>
                  </a:lnTo>
                  <a:lnTo>
                    <a:pt x="548523" y="3854837"/>
                  </a:lnTo>
                  <a:lnTo>
                    <a:pt x="502530" y="3846300"/>
                  </a:lnTo>
                  <a:lnTo>
                    <a:pt x="457744" y="3834565"/>
                  </a:lnTo>
                  <a:lnTo>
                    <a:pt x="414290" y="3819755"/>
                  </a:lnTo>
                  <a:lnTo>
                    <a:pt x="372294" y="3801995"/>
                  </a:lnTo>
                  <a:lnTo>
                    <a:pt x="331878" y="3781409"/>
                  </a:lnTo>
                  <a:lnTo>
                    <a:pt x="293168" y="3758122"/>
                  </a:lnTo>
                  <a:lnTo>
                    <a:pt x="256288" y="3732259"/>
                  </a:lnTo>
                  <a:lnTo>
                    <a:pt x="221362" y="3703943"/>
                  </a:lnTo>
                  <a:lnTo>
                    <a:pt x="188515" y="3673300"/>
                  </a:lnTo>
                  <a:lnTo>
                    <a:pt x="157872" y="3640453"/>
                  </a:lnTo>
                  <a:lnTo>
                    <a:pt x="129556" y="3605527"/>
                  </a:lnTo>
                  <a:lnTo>
                    <a:pt x="103693" y="3568647"/>
                  </a:lnTo>
                  <a:lnTo>
                    <a:pt x="80406" y="3529937"/>
                  </a:lnTo>
                  <a:lnTo>
                    <a:pt x="59820" y="3489521"/>
                  </a:lnTo>
                  <a:lnTo>
                    <a:pt x="42060" y="3447525"/>
                  </a:lnTo>
                  <a:lnTo>
                    <a:pt x="27250" y="3404071"/>
                  </a:lnTo>
                  <a:lnTo>
                    <a:pt x="15515" y="3359285"/>
                  </a:lnTo>
                  <a:lnTo>
                    <a:pt x="6978" y="3313292"/>
                  </a:lnTo>
                  <a:lnTo>
                    <a:pt x="1765" y="3266215"/>
                  </a:lnTo>
                  <a:lnTo>
                    <a:pt x="0" y="3218180"/>
                  </a:lnTo>
                  <a:lnTo>
                    <a:pt x="0" y="643636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72361" y="1456842"/>
            <a:ext cx="8047355" cy="3437254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Ответ:</a:t>
            </a:r>
            <a:endParaRPr sz="2500">
              <a:latin typeface="Calibri"/>
              <a:cs typeface="Calibri"/>
            </a:endParaRPr>
          </a:p>
          <a:p>
            <a:pPr marL="12700" marR="205104">
              <a:lnSpc>
                <a:spcPts val="2750"/>
              </a:lnSpc>
              <a:spcBef>
                <a:spcPts val="1120"/>
              </a:spcBef>
            </a:pPr>
            <a:r>
              <a:rPr sz="2500" spc="-45" dirty="0">
                <a:solidFill>
                  <a:srgbClr val="FFFFFF"/>
                </a:solidFill>
                <a:latin typeface="Calibri"/>
                <a:cs typeface="Calibri"/>
              </a:rPr>
              <a:t>Грипп</a:t>
            </a:r>
            <a:r>
              <a:rPr sz="25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—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это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 нечто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значительно большее,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чем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неприятная </a:t>
            </a:r>
            <a:r>
              <a:rPr sz="2500" spc="-5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болезнь.</a:t>
            </a: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Это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серьезное</a:t>
            </a: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заболевание,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которое</a:t>
            </a:r>
            <a:r>
              <a:rPr sz="25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25" dirty="0">
                <a:solidFill>
                  <a:srgbClr val="FFFFFF"/>
                </a:solidFill>
                <a:latin typeface="Calibri"/>
                <a:cs typeface="Calibri"/>
              </a:rPr>
              <a:t>ежегодно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ts val="2570"/>
              </a:lnSpc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уносит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огромное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количество</a:t>
            </a:r>
            <a:r>
              <a:rPr sz="25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человеческих</a:t>
            </a:r>
            <a:r>
              <a:rPr sz="2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жизней</a:t>
            </a: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во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всем</a:t>
            </a:r>
            <a:endParaRPr sz="2500">
              <a:latin typeface="Calibri"/>
              <a:cs typeface="Calibri"/>
            </a:endParaRPr>
          </a:p>
          <a:p>
            <a:pPr marL="12700" marR="347980">
              <a:lnSpc>
                <a:spcPct val="91400"/>
              </a:lnSpc>
              <a:spcBef>
                <a:spcPts val="130"/>
              </a:spcBef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мире.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Беременные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женщины,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дети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младшего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 возраста,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престарелые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со слабым</a:t>
            </a: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здоровьем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любой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человек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с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какой-либо</a:t>
            </a:r>
            <a:r>
              <a:rPr sz="25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патологией,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например</a:t>
            </a:r>
            <a:r>
              <a:rPr sz="25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астмой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или</a:t>
            </a:r>
            <a:r>
              <a:rPr sz="25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болезнью</a:t>
            </a:r>
            <a:endParaRPr sz="2500">
              <a:latin typeface="Calibri"/>
              <a:cs typeface="Calibri"/>
            </a:endParaRPr>
          </a:p>
          <a:p>
            <a:pPr marL="12700" marR="120650">
              <a:lnSpc>
                <a:spcPts val="2750"/>
              </a:lnSpc>
              <a:spcBef>
                <a:spcPts val="50"/>
              </a:spcBef>
            </a:pP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сердца,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подвергаются</a:t>
            </a:r>
            <a:r>
              <a:rPr sz="25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большему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риску</a:t>
            </a:r>
            <a:r>
              <a:rPr sz="25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тяжелой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инфекции </a:t>
            </a:r>
            <a:r>
              <a:rPr sz="2500" spc="-5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и смерти.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4682" y="596341"/>
            <a:ext cx="753808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5" dirty="0">
                <a:solidFill>
                  <a:srgbClr val="B12500"/>
                </a:solidFill>
                <a:latin typeface="Calibri Light"/>
                <a:cs typeface="Calibri Light"/>
              </a:rPr>
              <a:t>Неспецифическая</a:t>
            </a:r>
            <a:r>
              <a:rPr sz="4400" spc="-150" dirty="0">
                <a:solidFill>
                  <a:srgbClr val="B12500"/>
                </a:solidFill>
                <a:latin typeface="Calibri Light"/>
                <a:cs typeface="Calibri Light"/>
              </a:rPr>
              <a:t> </a:t>
            </a:r>
            <a:r>
              <a:rPr sz="4400" spc="-35" dirty="0">
                <a:solidFill>
                  <a:srgbClr val="B12500"/>
                </a:solidFill>
                <a:latin typeface="Calibri Light"/>
                <a:cs typeface="Calibri Light"/>
              </a:rPr>
              <a:t>профилактика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35279" y="1403603"/>
            <a:ext cx="11305540" cy="5390515"/>
            <a:chOff x="335279" y="1403603"/>
            <a:chExt cx="11305540" cy="53905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279" y="1403603"/>
              <a:ext cx="6527292" cy="43510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6083" y="3037331"/>
              <a:ext cx="5634227" cy="375665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56615" y="5364479"/>
            <a:ext cx="6096000" cy="1013098"/>
          </a:xfrm>
          <a:prstGeom prst="rect">
            <a:avLst/>
          </a:prstGeom>
          <a:solidFill>
            <a:srgbClr val="FF9679"/>
          </a:solidFill>
        </p:spPr>
        <p:txBody>
          <a:bodyPr vert="horz" wrap="square" lIns="0" tIns="381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sz="2000" spc="-15" dirty="0">
                <a:solidFill>
                  <a:srgbClr val="333333"/>
                </a:solidFill>
                <a:latin typeface="Calibri"/>
                <a:cs typeface="Calibri"/>
              </a:rPr>
              <a:t>Регулярно</a:t>
            </a:r>
            <a:r>
              <a:rPr sz="200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мойте</a:t>
            </a:r>
            <a:r>
              <a:rPr sz="20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руки</a:t>
            </a:r>
            <a:r>
              <a:rPr sz="2000" spc="-5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20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в</a:t>
            </a:r>
            <a:r>
              <a:rPr sz="20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Calibri"/>
                <a:cs typeface="Calibri"/>
              </a:rPr>
              <a:t>особенности</a:t>
            </a:r>
            <a:r>
              <a:rPr sz="200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после</a:t>
            </a:r>
            <a:endParaRPr sz="2000" dirty="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165"/>
              </a:spcBef>
            </a:pPr>
            <a:r>
              <a:rPr sz="2000" spc="-5" dirty="0">
                <a:solidFill>
                  <a:srgbClr val="333333"/>
                </a:solidFill>
                <a:latin typeface="Calibri"/>
                <a:cs typeface="Calibri"/>
              </a:rPr>
              <a:t>посещения туалета, перед</a:t>
            </a:r>
            <a:r>
              <a:rPr sz="200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Calibri"/>
                <a:cs typeface="Calibri"/>
              </a:rPr>
              <a:t>контактом</a:t>
            </a:r>
            <a:r>
              <a:rPr sz="200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с </a:t>
            </a:r>
            <a:r>
              <a:rPr sz="2000" spc="-15" dirty="0" err="1">
                <a:solidFill>
                  <a:srgbClr val="333333"/>
                </a:solidFill>
                <a:latin typeface="Calibri"/>
                <a:cs typeface="Calibri"/>
              </a:rPr>
              <a:t>едой</a:t>
            </a:r>
            <a:r>
              <a:rPr lang="ru-RU" sz="2000" spc="-10" dirty="0">
                <a:solidFill>
                  <a:srgbClr val="333333"/>
                </a:solidFill>
                <a:latin typeface="Calibri"/>
                <a:cs typeface="Calibri"/>
              </a:rPr>
              <a:t>, </a:t>
            </a:r>
            <a:r>
              <a:rPr sz="2000" dirty="0" err="1">
                <a:solidFill>
                  <a:srgbClr val="333333"/>
                </a:solidFill>
                <a:latin typeface="Calibri"/>
                <a:cs typeface="Calibri"/>
              </a:rPr>
              <a:t>после</a:t>
            </a:r>
            <a:endParaRPr sz="2000" dirty="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170"/>
              </a:spcBef>
            </a:pPr>
            <a:r>
              <a:rPr sz="2000" spc="-5" dirty="0">
                <a:solidFill>
                  <a:srgbClr val="333333"/>
                </a:solidFill>
                <a:latin typeface="Calibri"/>
                <a:cs typeface="Calibri"/>
              </a:rPr>
              <a:t>кашля,</a:t>
            </a:r>
            <a:r>
              <a:rPr sz="20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Calibri"/>
                <a:cs typeface="Calibri"/>
              </a:rPr>
              <a:t>чихания</a:t>
            </a:r>
            <a:r>
              <a:rPr sz="20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или</a:t>
            </a:r>
            <a:r>
              <a:rPr sz="200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Calibri"/>
                <a:cs typeface="Calibri"/>
              </a:rPr>
              <a:t>сморкания.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1084" y="234695"/>
            <a:ext cx="11900915" cy="6603489"/>
            <a:chOff x="291084" y="234695"/>
            <a:chExt cx="11900915" cy="660348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2207" y="3058666"/>
              <a:ext cx="7479792" cy="377951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1084" y="234695"/>
              <a:ext cx="5128260" cy="51267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151119" y="661415"/>
              <a:ext cx="6725920" cy="715010"/>
            </a:xfrm>
            <a:custGeom>
              <a:avLst/>
              <a:gdLst/>
              <a:ahLst/>
              <a:cxnLst/>
              <a:rect l="l" t="t" r="r" b="b"/>
              <a:pathLst>
                <a:path w="6725920" h="715010">
                  <a:moveTo>
                    <a:pt x="6606285" y="0"/>
                  </a:moveTo>
                  <a:lnTo>
                    <a:pt x="119125" y="0"/>
                  </a:lnTo>
                  <a:lnTo>
                    <a:pt x="72759" y="9362"/>
                  </a:lnTo>
                  <a:lnTo>
                    <a:pt x="34893" y="34893"/>
                  </a:lnTo>
                  <a:lnTo>
                    <a:pt x="9362" y="72759"/>
                  </a:lnTo>
                  <a:lnTo>
                    <a:pt x="0" y="119125"/>
                  </a:lnTo>
                  <a:lnTo>
                    <a:pt x="0" y="595630"/>
                  </a:lnTo>
                  <a:lnTo>
                    <a:pt x="9362" y="641996"/>
                  </a:lnTo>
                  <a:lnTo>
                    <a:pt x="34893" y="679862"/>
                  </a:lnTo>
                  <a:lnTo>
                    <a:pt x="72759" y="705393"/>
                  </a:lnTo>
                  <a:lnTo>
                    <a:pt x="119125" y="714756"/>
                  </a:lnTo>
                  <a:lnTo>
                    <a:pt x="6606285" y="714756"/>
                  </a:lnTo>
                  <a:lnTo>
                    <a:pt x="6652652" y="705393"/>
                  </a:lnTo>
                  <a:lnTo>
                    <a:pt x="6690518" y="679862"/>
                  </a:lnTo>
                  <a:lnTo>
                    <a:pt x="6716049" y="641996"/>
                  </a:lnTo>
                  <a:lnTo>
                    <a:pt x="6725411" y="595630"/>
                  </a:lnTo>
                  <a:lnTo>
                    <a:pt x="6725411" y="119125"/>
                  </a:lnTo>
                  <a:lnTo>
                    <a:pt x="6716049" y="72759"/>
                  </a:lnTo>
                  <a:lnTo>
                    <a:pt x="6690518" y="34893"/>
                  </a:lnTo>
                  <a:lnTo>
                    <a:pt x="6652652" y="9362"/>
                  </a:lnTo>
                  <a:lnTo>
                    <a:pt x="6606285" y="0"/>
                  </a:lnTo>
                  <a:close/>
                </a:path>
              </a:pathLst>
            </a:custGeom>
            <a:solidFill>
              <a:srgbClr val="B648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51119" y="661415"/>
              <a:ext cx="6725920" cy="715010"/>
            </a:xfrm>
            <a:custGeom>
              <a:avLst/>
              <a:gdLst/>
              <a:ahLst/>
              <a:cxnLst/>
              <a:rect l="l" t="t" r="r" b="b"/>
              <a:pathLst>
                <a:path w="6725920" h="715010">
                  <a:moveTo>
                    <a:pt x="0" y="119125"/>
                  </a:moveTo>
                  <a:lnTo>
                    <a:pt x="9362" y="72759"/>
                  </a:lnTo>
                  <a:lnTo>
                    <a:pt x="34893" y="34893"/>
                  </a:lnTo>
                  <a:lnTo>
                    <a:pt x="72759" y="9362"/>
                  </a:lnTo>
                  <a:lnTo>
                    <a:pt x="119125" y="0"/>
                  </a:lnTo>
                  <a:lnTo>
                    <a:pt x="6606285" y="0"/>
                  </a:lnTo>
                  <a:lnTo>
                    <a:pt x="6652652" y="9362"/>
                  </a:lnTo>
                  <a:lnTo>
                    <a:pt x="6690518" y="34893"/>
                  </a:lnTo>
                  <a:lnTo>
                    <a:pt x="6716049" y="72759"/>
                  </a:lnTo>
                  <a:lnTo>
                    <a:pt x="6725411" y="119125"/>
                  </a:lnTo>
                  <a:lnTo>
                    <a:pt x="6725411" y="595630"/>
                  </a:lnTo>
                  <a:lnTo>
                    <a:pt x="6716049" y="641996"/>
                  </a:lnTo>
                  <a:lnTo>
                    <a:pt x="6690518" y="679862"/>
                  </a:lnTo>
                  <a:lnTo>
                    <a:pt x="6652652" y="705393"/>
                  </a:lnTo>
                  <a:lnTo>
                    <a:pt x="6606285" y="714756"/>
                  </a:lnTo>
                  <a:lnTo>
                    <a:pt x="119125" y="714756"/>
                  </a:lnTo>
                  <a:lnTo>
                    <a:pt x="72759" y="705393"/>
                  </a:lnTo>
                  <a:lnTo>
                    <a:pt x="34893" y="679862"/>
                  </a:lnTo>
                  <a:lnTo>
                    <a:pt x="9362" y="641996"/>
                  </a:lnTo>
                  <a:lnTo>
                    <a:pt x="0" y="595630"/>
                  </a:lnTo>
                  <a:lnTo>
                    <a:pt x="0" y="11912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51119" y="1427987"/>
              <a:ext cx="6725920" cy="715010"/>
            </a:xfrm>
            <a:custGeom>
              <a:avLst/>
              <a:gdLst/>
              <a:ahLst/>
              <a:cxnLst/>
              <a:rect l="l" t="t" r="r" b="b"/>
              <a:pathLst>
                <a:path w="6725920" h="715010">
                  <a:moveTo>
                    <a:pt x="6606285" y="0"/>
                  </a:moveTo>
                  <a:lnTo>
                    <a:pt x="119125" y="0"/>
                  </a:lnTo>
                  <a:lnTo>
                    <a:pt x="72759" y="9362"/>
                  </a:lnTo>
                  <a:lnTo>
                    <a:pt x="34893" y="34893"/>
                  </a:lnTo>
                  <a:lnTo>
                    <a:pt x="9362" y="72759"/>
                  </a:lnTo>
                  <a:lnTo>
                    <a:pt x="0" y="119125"/>
                  </a:lnTo>
                  <a:lnTo>
                    <a:pt x="0" y="595629"/>
                  </a:lnTo>
                  <a:lnTo>
                    <a:pt x="9362" y="641996"/>
                  </a:lnTo>
                  <a:lnTo>
                    <a:pt x="34893" y="679862"/>
                  </a:lnTo>
                  <a:lnTo>
                    <a:pt x="72759" y="705393"/>
                  </a:lnTo>
                  <a:lnTo>
                    <a:pt x="119125" y="714756"/>
                  </a:lnTo>
                  <a:lnTo>
                    <a:pt x="6606285" y="714756"/>
                  </a:lnTo>
                  <a:lnTo>
                    <a:pt x="6652652" y="705393"/>
                  </a:lnTo>
                  <a:lnTo>
                    <a:pt x="6690518" y="679862"/>
                  </a:lnTo>
                  <a:lnTo>
                    <a:pt x="6716049" y="641996"/>
                  </a:lnTo>
                  <a:lnTo>
                    <a:pt x="6725411" y="595629"/>
                  </a:lnTo>
                  <a:lnTo>
                    <a:pt x="6725411" y="119125"/>
                  </a:lnTo>
                  <a:lnTo>
                    <a:pt x="6716049" y="72759"/>
                  </a:lnTo>
                  <a:lnTo>
                    <a:pt x="6690518" y="34893"/>
                  </a:lnTo>
                  <a:lnTo>
                    <a:pt x="6652652" y="9362"/>
                  </a:lnTo>
                  <a:lnTo>
                    <a:pt x="6606285" y="0"/>
                  </a:lnTo>
                  <a:close/>
                </a:path>
              </a:pathLst>
            </a:custGeom>
            <a:solidFill>
              <a:srgbClr val="E95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51119" y="1427987"/>
              <a:ext cx="6725920" cy="715010"/>
            </a:xfrm>
            <a:custGeom>
              <a:avLst/>
              <a:gdLst/>
              <a:ahLst/>
              <a:cxnLst/>
              <a:rect l="l" t="t" r="r" b="b"/>
              <a:pathLst>
                <a:path w="6725920" h="715010">
                  <a:moveTo>
                    <a:pt x="0" y="119125"/>
                  </a:moveTo>
                  <a:lnTo>
                    <a:pt x="9362" y="72759"/>
                  </a:lnTo>
                  <a:lnTo>
                    <a:pt x="34893" y="34893"/>
                  </a:lnTo>
                  <a:lnTo>
                    <a:pt x="72759" y="9362"/>
                  </a:lnTo>
                  <a:lnTo>
                    <a:pt x="119125" y="0"/>
                  </a:lnTo>
                  <a:lnTo>
                    <a:pt x="6606285" y="0"/>
                  </a:lnTo>
                  <a:lnTo>
                    <a:pt x="6652652" y="9362"/>
                  </a:lnTo>
                  <a:lnTo>
                    <a:pt x="6690518" y="34893"/>
                  </a:lnTo>
                  <a:lnTo>
                    <a:pt x="6716049" y="72759"/>
                  </a:lnTo>
                  <a:lnTo>
                    <a:pt x="6725411" y="119125"/>
                  </a:lnTo>
                  <a:lnTo>
                    <a:pt x="6725411" y="595629"/>
                  </a:lnTo>
                  <a:lnTo>
                    <a:pt x="6716049" y="641996"/>
                  </a:lnTo>
                  <a:lnTo>
                    <a:pt x="6690518" y="679862"/>
                  </a:lnTo>
                  <a:lnTo>
                    <a:pt x="6652652" y="705393"/>
                  </a:lnTo>
                  <a:lnTo>
                    <a:pt x="6606285" y="714756"/>
                  </a:lnTo>
                  <a:lnTo>
                    <a:pt x="119125" y="714756"/>
                  </a:lnTo>
                  <a:lnTo>
                    <a:pt x="72759" y="705393"/>
                  </a:lnTo>
                  <a:lnTo>
                    <a:pt x="34893" y="679862"/>
                  </a:lnTo>
                  <a:lnTo>
                    <a:pt x="9362" y="641996"/>
                  </a:lnTo>
                  <a:lnTo>
                    <a:pt x="0" y="595629"/>
                  </a:lnTo>
                  <a:lnTo>
                    <a:pt x="0" y="11912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51119" y="2194560"/>
              <a:ext cx="6725920" cy="715010"/>
            </a:xfrm>
            <a:custGeom>
              <a:avLst/>
              <a:gdLst/>
              <a:ahLst/>
              <a:cxnLst/>
              <a:rect l="l" t="t" r="r" b="b"/>
              <a:pathLst>
                <a:path w="6725920" h="715010">
                  <a:moveTo>
                    <a:pt x="6606285" y="0"/>
                  </a:moveTo>
                  <a:lnTo>
                    <a:pt x="119125" y="0"/>
                  </a:lnTo>
                  <a:lnTo>
                    <a:pt x="72759" y="9362"/>
                  </a:lnTo>
                  <a:lnTo>
                    <a:pt x="34893" y="34893"/>
                  </a:lnTo>
                  <a:lnTo>
                    <a:pt x="9362" y="72759"/>
                  </a:lnTo>
                  <a:lnTo>
                    <a:pt x="0" y="119125"/>
                  </a:lnTo>
                  <a:lnTo>
                    <a:pt x="0" y="595629"/>
                  </a:lnTo>
                  <a:lnTo>
                    <a:pt x="9362" y="641996"/>
                  </a:lnTo>
                  <a:lnTo>
                    <a:pt x="34893" y="679862"/>
                  </a:lnTo>
                  <a:lnTo>
                    <a:pt x="72759" y="705393"/>
                  </a:lnTo>
                  <a:lnTo>
                    <a:pt x="119125" y="714755"/>
                  </a:lnTo>
                  <a:lnTo>
                    <a:pt x="6606285" y="714755"/>
                  </a:lnTo>
                  <a:lnTo>
                    <a:pt x="6652652" y="705393"/>
                  </a:lnTo>
                  <a:lnTo>
                    <a:pt x="6690518" y="679862"/>
                  </a:lnTo>
                  <a:lnTo>
                    <a:pt x="6716049" y="641996"/>
                  </a:lnTo>
                  <a:lnTo>
                    <a:pt x="6725411" y="595629"/>
                  </a:lnTo>
                  <a:lnTo>
                    <a:pt x="6725411" y="119125"/>
                  </a:lnTo>
                  <a:lnTo>
                    <a:pt x="6716049" y="72759"/>
                  </a:lnTo>
                  <a:lnTo>
                    <a:pt x="6690518" y="34893"/>
                  </a:lnTo>
                  <a:lnTo>
                    <a:pt x="6652652" y="9362"/>
                  </a:lnTo>
                  <a:lnTo>
                    <a:pt x="6606285" y="0"/>
                  </a:lnTo>
                  <a:close/>
                </a:path>
              </a:pathLst>
            </a:custGeom>
            <a:solidFill>
              <a:srgbClr val="FF84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51119" y="2194560"/>
              <a:ext cx="6725920" cy="715010"/>
            </a:xfrm>
            <a:custGeom>
              <a:avLst/>
              <a:gdLst/>
              <a:ahLst/>
              <a:cxnLst/>
              <a:rect l="l" t="t" r="r" b="b"/>
              <a:pathLst>
                <a:path w="6725920" h="715010">
                  <a:moveTo>
                    <a:pt x="0" y="119125"/>
                  </a:moveTo>
                  <a:lnTo>
                    <a:pt x="9362" y="72759"/>
                  </a:lnTo>
                  <a:lnTo>
                    <a:pt x="34893" y="34893"/>
                  </a:lnTo>
                  <a:lnTo>
                    <a:pt x="72759" y="9362"/>
                  </a:lnTo>
                  <a:lnTo>
                    <a:pt x="119125" y="0"/>
                  </a:lnTo>
                  <a:lnTo>
                    <a:pt x="6606285" y="0"/>
                  </a:lnTo>
                  <a:lnTo>
                    <a:pt x="6652652" y="9362"/>
                  </a:lnTo>
                  <a:lnTo>
                    <a:pt x="6690518" y="34893"/>
                  </a:lnTo>
                  <a:lnTo>
                    <a:pt x="6716049" y="72759"/>
                  </a:lnTo>
                  <a:lnTo>
                    <a:pt x="6725411" y="119125"/>
                  </a:lnTo>
                  <a:lnTo>
                    <a:pt x="6725411" y="595629"/>
                  </a:lnTo>
                  <a:lnTo>
                    <a:pt x="6716049" y="641996"/>
                  </a:lnTo>
                  <a:lnTo>
                    <a:pt x="6690518" y="679862"/>
                  </a:lnTo>
                  <a:lnTo>
                    <a:pt x="6652652" y="705393"/>
                  </a:lnTo>
                  <a:lnTo>
                    <a:pt x="6606285" y="714755"/>
                  </a:lnTo>
                  <a:lnTo>
                    <a:pt x="119125" y="714755"/>
                  </a:lnTo>
                  <a:lnTo>
                    <a:pt x="72759" y="705393"/>
                  </a:lnTo>
                  <a:lnTo>
                    <a:pt x="34893" y="679862"/>
                  </a:lnTo>
                  <a:lnTo>
                    <a:pt x="9362" y="641996"/>
                  </a:lnTo>
                  <a:lnTo>
                    <a:pt x="0" y="595629"/>
                  </a:lnTo>
                  <a:lnTo>
                    <a:pt x="0" y="11912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242305" y="842517"/>
            <a:ext cx="6468110" cy="1972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трогайте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руками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глаза,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нос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или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рот.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 dirty="0">
              <a:latin typeface="Calibri"/>
              <a:cs typeface="Calibri"/>
            </a:endParaRPr>
          </a:p>
          <a:p>
            <a:pPr marL="12700">
              <a:lnSpc>
                <a:spcPts val="206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При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кашле,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чихании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следует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прикрывать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рот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нос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одноразовыми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2065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салфетками,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которые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после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использования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нужно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выбрасывать.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50" dirty="0">
              <a:latin typeface="Calibri"/>
              <a:cs typeface="Calibri"/>
            </a:endParaRPr>
          </a:p>
          <a:p>
            <a:pPr marL="12700" marR="501650">
              <a:lnSpc>
                <a:spcPts val="197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Избегая излишних поездок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посещений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многолюдных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мест,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можно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уменьшить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риск заболевания.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44623"/>
              <a:ext cx="7383779" cy="49133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0007" y="0"/>
              <a:ext cx="6031992" cy="40309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50748" y="188976"/>
              <a:ext cx="4671060" cy="1511935"/>
            </a:xfrm>
            <a:custGeom>
              <a:avLst/>
              <a:gdLst/>
              <a:ahLst/>
              <a:cxnLst/>
              <a:rect l="l" t="t" r="r" b="b"/>
              <a:pathLst>
                <a:path w="4671060" h="1511935">
                  <a:moveTo>
                    <a:pt x="4419092" y="0"/>
                  </a:moveTo>
                  <a:lnTo>
                    <a:pt x="251967" y="0"/>
                  </a:lnTo>
                  <a:lnTo>
                    <a:pt x="206677" y="4058"/>
                  </a:lnTo>
                  <a:lnTo>
                    <a:pt x="164049" y="15759"/>
                  </a:lnTo>
                  <a:lnTo>
                    <a:pt x="124796" y="34393"/>
                  </a:lnTo>
                  <a:lnTo>
                    <a:pt x="89629" y="59248"/>
                  </a:lnTo>
                  <a:lnTo>
                    <a:pt x="59261" y="89614"/>
                  </a:lnTo>
                  <a:lnTo>
                    <a:pt x="34401" y="124779"/>
                  </a:lnTo>
                  <a:lnTo>
                    <a:pt x="15764" y="164034"/>
                  </a:lnTo>
                  <a:lnTo>
                    <a:pt x="4059" y="206667"/>
                  </a:lnTo>
                  <a:lnTo>
                    <a:pt x="0" y="251968"/>
                  </a:lnTo>
                  <a:lnTo>
                    <a:pt x="0" y="1259839"/>
                  </a:lnTo>
                  <a:lnTo>
                    <a:pt x="4059" y="1305140"/>
                  </a:lnTo>
                  <a:lnTo>
                    <a:pt x="15764" y="1347773"/>
                  </a:lnTo>
                  <a:lnTo>
                    <a:pt x="34401" y="1387028"/>
                  </a:lnTo>
                  <a:lnTo>
                    <a:pt x="59261" y="1422193"/>
                  </a:lnTo>
                  <a:lnTo>
                    <a:pt x="89629" y="1452559"/>
                  </a:lnTo>
                  <a:lnTo>
                    <a:pt x="124796" y="1477414"/>
                  </a:lnTo>
                  <a:lnTo>
                    <a:pt x="164049" y="1496048"/>
                  </a:lnTo>
                  <a:lnTo>
                    <a:pt x="206677" y="1507749"/>
                  </a:lnTo>
                  <a:lnTo>
                    <a:pt x="251967" y="1511808"/>
                  </a:lnTo>
                  <a:lnTo>
                    <a:pt x="4419092" y="1511808"/>
                  </a:lnTo>
                  <a:lnTo>
                    <a:pt x="4464392" y="1507749"/>
                  </a:lnTo>
                  <a:lnTo>
                    <a:pt x="4507025" y="1496048"/>
                  </a:lnTo>
                  <a:lnTo>
                    <a:pt x="4546280" y="1477414"/>
                  </a:lnTo>
                  <a:lnTo>
                    <a:pt x="4581445" y="1452559"/>
                  </a:lnTo>
                  <a:lnTo>
                    <a:pt x="4611811" y="1422193"/>
                  </a:lnTo>
                  <a:lnTo>
                    <a:pt x="4636666" y="1387028"/>
                  </a:lnTo>
                  <a:lnTo>
                    <a:pt x="4655300" y="1347773"/>
                  </a:lnTo>
                  <a:lnTo>
                    <a:pt x="4667001" y="1305140"/>
                  </a:lnTo>
                  <a:lnTo>
                    <a:pt x="4671060" y="1259839"/>
                  </a:lnTo>
                  <a:lnTo>
                    <a:pt x="4671060" y="251968"/>
                  </a:lnTo>
                  <a:lnTo>
                    <a:pt x="4667001" y="206667"/>
                  </a:lnTo>
                  <a:lnTo>
                    <a:pt x="4655300" y="164034"/>
                  </a:lnTo>
                  <a:lnTo>
                    <a:pt x="4636666" y="124779"/>
                  </a:lnTo>
                  <a:lnTo>
                    <a:pt x="4611811" y="89614"/>
                  </a:lnTo>
                  <a:lnTo>
                    <a:pt x="4581445" y="59248"/>
                  </a:lnTo>
                  <a:lnTo>
                    <a:pt x="4546280" y="34393"/>
                  </a:lnTo>
                  <a:lnTo>
                    <a:pt x="4507025" y="15759"/>
                  </a:lnTo>
                  <a:lnTo>
                    <a:pt x="4464392" y="4058"/>
                  </a:lnTo>
                  <a:lnTo>
                    <a:pt x="4419092" y="0"/>
                  </a:lnTo>
                  <a:close/>
                </a:path>
              </a:pathLst>
            </a:custGeom>
            <a:solidFill>
              <a:srgbClr val="E84B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0748" y="188976"/>
              <a:ext cx="4671060" cy="1511935"/>
            </a:xfrm>
            <a:custGeom>
              <a:avLst/>
              <a:gdLst/>
              <a:ahLst/>
              <a:cxnLst/>
              <a:rect l="l" t="t" r="r" b="b"/>
              <a:pathLst>
                <a:path w="4671060" h="1511935">
                  <a:moveTo>
                    <a:pt x="0" y="251968"/>
                  </a:moveTo>
                  <a:lnTo>
                    <a:pt x="4059" y="206667"/>
                  </a:lnTo>
                  <a:lnTo>
                    <a:pt x="15764" y="164034"/>
                  </a:lnTo>
                  <a:lnTo>
                    <a:pt x="34401" y="124779"/>
                  </a:lnTo>
                  <a:lnTo>
                    <a:pt x="59261" y="89614"/>
                  </a:lnTo>
                  <a:lnTo>
                    <a:pt x="89629" y="59248"/>
                  </a:lnTo>
                  <a:lnTo>
                    <a:pt x="124796" y="34393"/>
                  </a:lnTo>
                  <a:lnTo>
                    <a:pt x="164049" y="15759"/>
                  </a:lnTo>
                  <a:lnTo>
                    <a:pt x="206677" y="4058"/>
                  </a:lnTo>
                  <a:lnTo>
                    <a:pt x="251967" y="0"/>
                  </a:lnTo>
                  <a:lnTo>
                    <a:pt x="4419092" y="0"/>
                  </a:lnTo>
                  <a:lnTo>
                    <a:pt x="4464392" y="4058"/>
                  </a:lnTo>
                  <a:lnTo>
                    <a:pt x="4507025" y="15759"/>
                  </a:lnTo>
                  <a:lnTo>
                    <a:pt x="4546280" y="34393"/>
                  </a:lnTo>
                  <a:lnTo>
                    <a:pt x="4581445" y="59248"/>
                  </a:lnTo>
                  <a:lnTo>
                    <a:pt x="4611811" y="89614"/>
                  </a:lnTo>
                  <a:lnTo>
                    <a:pt x="4636666" y="124779"/>
                  </a:lnTo>
                  <a:lnTo>
                    <a:pt x="4655300" y="164034"/>
                  </a:lnTo>
                  <a:lnTo>
                    <a:pt x="4667001" y="206667"/>
                  </a:lnTo>
                  <a:lnTo>
                    <a:pt x="4671060" y="251968"/>
                  </a:lnTo>
                  <a:lnTo>
                    <a:pt x="4671060" y="1259839"/>
                  </a:lnTo>
                  <a:lnTo>
                    <a:pt x="4667001" y="1305140"/>
                  </a:lnTo>
                  <a:lnTo>
                    <a:pt x="4655300" y="1347773"/>
                  </a:lnTo>
                  <a:lnTo>
                    <a:pt x="4636666" y="1387028"/>
                  </a:lnTo>
                  <a:lnTo>
                    <a:pt x="4611811" y="1422193"/>
                  </a:lnTo>
                  <a:lnTo>
                    <a:pt x="4581445" y="1452559"/>
                  </a:lnTo>
                  <a:lnTo>
                    <a:pt x="4546280" y="1477414"/>
                  </a:lnTo>
                  <a:lnTo>
                    <a:pt x="4507025" y="1496048"/>
                  </a:lnTo>
                  <a:lnTo>
                    <a:pt x="4464392" y="1507749"/>
                  </a:lnTo>
                  <a:lnTo>
                    <a:pt x="4419092" y="1511808"/>
                  </a:lnTo>
                  <a:lnTo>
                    <a:pt x="251967" y="1511808"/>
                  </a:lnTo>
                  <a:lnTo>
                    <a:pt x="206677" y="1507749"/>
                  </a:lnTo>
                  <a:lnTo>
                    <a:pt x="164049" y="1496048"/>
                  </a:lnTo>
                  <a:lnTo>
                    <a:pt x="124796" y="1477414"/>
                  </a:lnTo>
                  <a:lnTo>
                    <a:pt x="89629" y="1452559"/>
                  </a:lnTo>
                  <a:lnTo>
                    <a:pt x="59261" y="1422193"/>
                  </a:lnTo>
                  <a:lnTo>
                    <a:pt x="34401" y="1387028"/>
                  </a:lnTo>
                  <a:lnTo>
                    <a:pt x="15764" y="1347773"/>
                  </a:lnTo>
                  <a:lnTo>
                    <a:pt x="4059" y="1305140"/>
                  </a:lnTo>
                  <a:lnTo>
                    <a:pt x="0" y="1259839"/>
                  </a:lnTo>
                  <a:lnTo>
                    <a:pt x="0" y="25196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56894" y="319786"/>
            <a:ext cx="4182110" cy="113601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ts val="4180"/>
              </a:lnSpc>
              <a:spcBef>
                <a:spcPts val="560"/>
              </a:spcBef>
            </a:pPr>
            <a:r>
              <a:rPr sz="3800" b="1" spc="-5" dirty="0">
                <a:solidFill>
                  <a:srgbClr val="FFFFFF"/>
                </a:solidFill>
                <a:latin typeface="Calibri"/>
                <a:cs typeface="Calibri"/>
              </a:rPr>
              <a:t>ВЕДИТЕ</a:t>
            </a:r>
            <a:r>
              <a:rPr sz="3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-15" dirty="0">
                <a:solidFill>
                  <a:srgbClr val="FFFFFF"/>
                </a:solidFill>
                <a:latin typeface="Calibri"/>
                <a:cs typeface="Calibri"/>
              </a:rPr>
              <a:t>ЗДОРОВЫЙ </a:t>
            </a:r>
            <a:r>
              <a:rPr sz="3800" b="1" spc="-8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-45" dirty="0">
                <a:solidFill>
                  <a:srgbClr val="FFFFFF"/>
                </a:solidFill>
                <a:latin typeface="Calibri"/>
                <a:cs typeface="Calibri"/>
              </a:rPr>
              <a:t>ОБРАЗ</a:t>
            </a:r>
            <a:r>
              <a:rPr sz="3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dirty="0">
                <a:solidFill>
                  <a:srgbClr val="FFFFFF"/>
                </a:solidFill>
                <a:latin typeface="Calibri"/>
                <a:cs typeface="Calibri"/>
              </a:rPr>
              <a:t>ЖИЗНИ</a:t>
            </a:r>
            <a:endParaRPr sz="3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829302" y="5091429"/>
            <a:ext cx="7233920" cy="1419860"/>
            <a:chOff x="4829302" y="5091429"/>
            <a:chExt cx="7233920" cy="1419860"/>
          </a:xfrm>
        </p:grpSpPr>
        <p:sp>
          <p:nvSpPr>
            <p:cNvPr id="9" name="object 9"/>
            <p:cNvSpPr/>
            <p:nvPr/>
          </p:nvSpPr>
          <p:spPr>
            <a:xfrm>
              <a:off x="4835652" y="5097779"/>
              <a:ext cx="7221220" cy="1407160"/>
            </a:xfrm>
            <a:custGeom>
              <a:avLst/>
              <a:gdLst/>
              <a:ahLst/>
              <a:cxnLst/>
              <a:rect l="l" t="t" r="r" b="b"/>
              <a:pathLst>
                <a:path w="7221220" h="1407159">
                  <a:moveTo>
                    <a:pt x="6986270" y="0"/>
                  </a:moveTo>
                  <a:lnTo>
                    <a:pt x="234442" y="0"/>
                  </a:lnTo>
                  <a:lnTo>
                    <a:pt x="187176" y="4760"/>
                  </a:lnTo>
                  <a:lnTo>
                    <a:pt x="143160" y="18415"/>
                  </a:lnTo>
                  <a:lnTo>
                    <a:pt x="103336" y="40022"/>
                  </a:lnTo>
                  <a:lnTo>
                    <a:pt x="68643" y="68643"/>
                  </a:lnTo>
                  <a:lnTo>
                    <a:pt x="40022" y="103336"/>
                  </a:lnTo>
                  <a:lnTo>
                    <a:pt x="18415" y="143160"/>
                  </a:lnTo>
                  <a:lnTo>
                    <a:pt x="4760" y="187176"/>
                  </a:lnTo>
                  <a:lnTo>
                    <a:pt x="0" y="234442"/>
                  </a:lnTo>
                  <a:lnTo>
                    <a:pt x="0" y="1172210"/>
                  </a:lnTo>
                  <a:lnTo>
                    <a:pt x="4760" y="1219457"/>
                  </a:lnTo>
                  <a:lnTo>
                    <a:pt x="18414" y="1263464"/>
                  </a:lnTo>
                  <a:lnTo>
                    <a:pt x="40022" y="1303287"/>
                  </a:lnTo>
                  <a:lnTo>
                    <a:pt x="68643" y="1337984"/>
                  </a:lnTo>
                  <a:lnTo>
                    <a:pt x="103336" y="1366612"/>
                  </a:lnTo>
                  <a:lnTo>
                    <a:pt x="143160" y="1388228"/>
                  </a:lnTo>
                  <a:lnTo>
                    <a:pt x="187176" y="1401888"/>
                  </a:lnTo>
                  <a:lnTo>
                    <a:pt x="234442" y="1406652"/>
                  </a:lnTo>
                  <a:lnTo>
                    <a:pt x="6986270" y="1406652"/>
                  </a:lnTo>
                  <a:lnTo>
                    <a:pt x="7033535" y="1401888"/>
                  </a:lnTo>
                  <a:lnTo>
                    <a:pt x="7077551" y="1388228"/>
                  </a:lnTo>
                  <a:lnTo>
                    <a:pt x="7117375" y="1366612"/>
                  </a:lnTo>
                  <a:lnTo>
                    <a:pt x="7152068" y="1337984"/>
                  </a:lnTo>
                  <a:lnTo>
                    <a:pt x="7180689" y="1303287"/>
                  </a:lnTo>
                  <a:lnTo>
                    <a:pt x="7202297" y="1263464"/>
                  </a:lnTo>
                  <a:lnTo>
                    <a:pt x="7215951" y="1219457"/>
                  </a:lnTo>
                  <a:lnTo>
                    <a:pt x="7220712" y="1172210"/>
                  </a:lnTo>
                  <a:lnTo>
                    <a:pt x="7220712" y="234442"/>
                  </a:lnTo>
                  <a:lnTo>
                    <a:pt x="7215951" y="187176"/>
                  </a:lnTo>
                  <a:lnTo>
                    <a:pt x="7202297" y="143160"/>
                  </a:lnTo>
                  <a:lnTo>
                    <a:pt x="7180689" y="103336"/>
                  </a:lnTo>
                  <a:lnTo>
                    <a:pt x="7152068" y="68643"/>
                  </a:lnTo>
                  <a:lnTo>
                    <a:pt x="7117375" y="40022"/>
                  </a:lnTo>
                  <a:lnTo>
                    <a:pt x="7077551" y="18415"/>
                  </a:lnTo>
                  <a:lnTo>
                    <a:pt x="7033535" y="4760"/>
                  </a:lnTo>
                  <a:lnTo>
                    <a:pt x="6986270" y="0"/>
                  </a:lnTo>
                  <a:close/>
                </a:path>
              </a:pathLst>
            </a:custGeom>
            <a:solidFill>
              <a:srgbClr val="E84B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35652" y="5097779"/>
              <a:ext cx="7221220" cy="1407160"/>
            </a:xfrm>
            <a:custGeom>
              <a:avLst/>
              <a:gdLst/>
              <a:ahLst/>
              <a:cxnLst/>
              <a:rect l="l" t="t" r="r" b="b"/>
              <a:pathLst>
                <a:path w="7221220" h="1407159">
                  <a:moveTo>
                    <a:pt x="0" y="234442"/>
                  </a:moveTo>
                  <a:lnTo>
                    <a:pt x="4760" y="187176"/>
                  </a:lnTo>
                  <a:lnTo>
                    <a:pt x="18415" y="143160"/>
                  </a:lnTo>
                  <a:lnTo>
                    <a:pt x="40022" y="103336"/>
                  </a:lnTo>
                  <a:lnTo>
                    <a:pt x="68643" y="68643"/>
                  </a:lnTo>
                  <a:lnTo>
                    <a:pt x="103336" y="40022"/>
                  </a:lnTo>
                  <a:lnTo>
                    <a:pt x="143160" y="18415"/>
                  </a:lnTo>
                  <a:lnTo>
                    <a:pt x="187176" y="4760"/>
                  </a:lnTo>
                  <a:lnTo>
                    <a:pt x="234442" y="0"/>
                  </a:lnTo>
                  <a:lnTo>
                    <a:pt x="6986270" y="0"/>
                  </a:lnTo>
                  <a:lnTo>
                    <a:pt x="7033535" y="4760"/>
                  </a:lnTo>
                  <a:lnTo>
                    <a:pt x="7077551" y="18415"/>
                  </a:lnTo>
                  <a:lnTo>
                    <a:pt x="7117375" y="40022"/>
                  </a:lnTo>
                  <a:lnTo>
                    <a:pt x="7152068" y="68643"/>
                  </a:lnTo>
                  <a:lnTo>
                    <a:pt x="7180689" y="103336"/>
                  </a:lnTo>
                  <a:lnTo>
                    <a:pt x="7202297" y="143160"/>
                  </a:lnTo>
                  <a:lnTo>
                    <a:pt x="7215951" y="187176"/>
                  </a:lnTo>
                  <a:lnTo>
                    <a:pt x="7220712" y="234442"/>
                  </a:lnTo>
                  <a:lnTo>
                    <a:pt x="7220712" y="1172210"/>
                  </a:lnTo>
                  <a:lnTo>
                    <a:pt x="7215951" y="1219457"/>
                  </a:lnTo>
                  <a:lnTo>
                    <a:pt x="7202297" y="1263464"/>
                  </a:lnTo>
                  <a:lnTo>
                    <a:pt x="7180689" y="1303287"/>
                  </a:lnTo>
                  <a:lnTo>
                    <a:pt x="7152068" y="1337984"/>
                  </a:lnTo>
                  <a:lnTo>
                    <a:pt x="7117375" y="1366612"/>
                  </a:lnTo>
                  <a:lnTo>
                    <a:pt x="7077551" y="1388228"/>
                  </a:lnTo>
                  <a:lnTo>
                    <a:pt x="7033535" y="1401888"/>
                  </a:lnTo>
                  <a:lnTo>
                    <a:pt x="6986270" y="1406652"/>
                  </a:lnTo>
                  <a:lnTo>
                    <a:pt x="234442" y="1406652"/>
                  </a:lnTo>
                  <a:lnTo>
                    <a:pt x="187176" y="1401888"/>
                  </a:lnTo>
                  <a:lnTo>
                    <a:pt x="143160" y="1388228"/>
                  </a:lnTo>
                  <a:lnTo>
                    <a:pt x="103336" y="1366612"/>
                  </a:lnTo>
                  <a:lnTo>
                    <a:pt x="68643" y="1337984"/>
                  </a:lnTo>
                  <a:lnTo>
                    <a:pt x="40022" y="1303287"/>
                  </a:lnTo>
                  <a:lnTo>
                    <a:pt x="18414" y="1263464"/>
                  </a:lnTo>
                  <a:lnTo>
                    <a:pt x="4760" y="1219457"/>
                  </a:lnTo>
                  <a:lnTo>
                    <a:pt x="0" y="1172210"/>
                  </a:lnTo>
                  <a:lnTo>
                    <a:pt x="0" y="23444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968621" y="5187441"/>
            <a:ext cx="6374130" cy="116967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ct val="91700"/>
              </a:lnSpc>
              <a:spcBef>
                <a:spcPts val="300"/>
              </a:spcBef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Соблюдайте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здоровый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режим,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включая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полноценный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сон,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потребление пищевых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продуктов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богатых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белками,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витаминами и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минеральными веществами,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физическую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активность.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2897" y="373125"/>
            <a:ext cx="649668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63064" marR="5080" indent="-16510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B12500"/>
                </a:solidFill>
                <a:latin typeface="Calibri"/>
                <a:cs typeface="Calibri"/>
              </a:rPr>
              <a:t>Медицинские</a:t>
            </a:r>
            <a:r>
              <a:rPr sz="2800" b="1" spc="10" dirty="0">
                <a:solidFill>
                  <a:srgbClr val="B125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B12500"/>
                </a:solidFill>
                <a:latin typeface="Calibri"/>
                <a:cs typeface="Calibri"/>
              </a:rPr>
              <a:t>маски</a:t>
            </a:r>
            <a:r>
              <a:rPr sz="2800" b="1" spc="25" dirty="0">
                <a:solidFill>
                  <a:srgbClr val="B125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B12500"/>
                </a:solidFill>
                <a:latin typeface="Calibri"/>
                <a:cs typeface="Calibri"/>
              </a:rPr>
              <a:t>для</a:t>
            </a:r>
            <a:r>
              <a:rPr sz="2800" b="1" spc="-10" dirty="0">
                <a:solidFill>
                  <a:srgbClr val="B125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B12500"/>
                </a:solidFill>
                <a:latin typeface="Calibri"/>
                <a:cs typeface="Calibri"/>
              </a:rPr>
              <a:t>защиты</a:t>
            </a:r>
            <a:r>
              <a:rPr sz="2800" b="1" spc="5" dirty="0">
                <a:solidFill>
                  <a:srgbClr val="B125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B12500"/>
                </a:solidFill>
                <a:latin typeface="Calibri"/>
                <a:cs typeface="Calibri"/>
              </a:rPr>
              <a:t>органов </a:t>
            </a:r>
            <a:r>
              <a:rPr sz="2800" b="1" spc="-620" dirty="0">
                <a:solidFill>
                  <a:srgbClr val="B125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B12500"/>
                </a:solidFill>
                <a:latin typeface="Calibri"/>
                <a:cs typeface="Calibri"/>
              </a:rPr>
              <a:t>дыхания</a:t>
            </a:r>
            <a:r>
              <a:rPr sz="2800" b="1" spc="5" dirty="0">
                <a:solidFill>
                  <a:srgbClr val="B125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B12500"/>
                </a:solidFill>
                <a:latin typeface="Calibri"/>
                <a:cs typeface="Calibri"/>
              </a:rPr>
              <a:t>используют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7274" y="1512569"/>
            <a:ext cx="1583055" cy="0"/>
          </a:xfrm>
          <a:custGeom>
            <a:avLst/>
            <a:gdLst/>
            <a:ahLst/>
            <a:cxnLst/>
            <a:rect l="l" t="t" r="r" b="b"/>
            <a:pathLst>
              <a:path w="1583055">
                <a:moveTo>
                  <a:pt x="0" y="0"/>
                </a:moveTo>
                <a:lnTo>
                  <a:pt x="1583055" y="0"/>
                </a:lnTo>
              </a:path>
            </a:pathLst>
          </a:custGeom>
          <a:ln w="50800">
            <a:solidFill>
              <a:srgbClr val="B535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65198" y="1772792"/>
            <a:ext cx="44500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B12500"/>
                </a:solidFill>
                <a:latin typeface="Calibri"/>
                <a:cs typeface="Calibri"/>
              </a:rPr>
              <a:t>при</a:t>
            </a:r>
            <a:r>
              <a:rPr sz="2800" b="1" spc="5" dirty="0">
                <a:solidFill>
                  <a:srgbClr val="B125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B12500"/>
                </a:solidFill>
                <a:latin typeface="Calibri"/>
                <a:cs typeface="Calibri"/>
              </a:rPr>
              <a:t>посещении</a:t>
            </a:r>
            <a:r>
              <a:rPr sz="2800" b="1" spc="50" dirty="0">
                <a:solidFill>
                  <a:srgbClr val="B125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B12500"/>
                </a:solidFill>
                <a:latin typeface="Calibri"/>
                <a:cs typeface="Calibri"/>
              </a:rPr>
              <a:t>мест </a:t>
            </a:r>
            <a:r>
              <a:rPr sz="2800" b="1" spc="-5" dirty="0">
                <a:solidFill>
                  <a:srgbClr val="B125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B12500"/>
                </a:solidFill>
                <a:latin typeface="Calibri"/>
                <a:cs typeface="Calibri"/>
              </a:rPr>
              <a:t>массового</a:t>
            </a:r>
            <a:r>
              <a:rPr sz="2800" b="1" spc="-15" dirty="0">
                <a:solidFill>
                  <a:srgbClr val="B125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B12500"/>
                </a:solidFill>
                <a:latin typeface="Calibri"/>
                <a:cs typeface="Calibri"/>
              </a:rPr>
              <a:t>скопления</a:t>
            </a:r>
            <a:r>
              <a:rPr sz="2800" b="1" spc="10" dirty="0">
                <a:solidFill>
                  <a:srgbClr val="B1250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B12500"/>
                </a:solidFill>
                <a:latin typeface="Calibri"/>
                <a:cs typeface="Calibri"/>
              </a:rPr>
              <a:t>людей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1426" y="1633220"/>
            <a:ext cx="9525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5" dirty="0">
                <a:solidFill>
                  <a:srgbClr val="F09379"/>
                </a:solidFill>
              </a:rPr>
              <a:t>01</a:t>
            </a:r>
            <a:endParaRPr sz="7200"/>
          </a:p>
        </p:txBody>
      </p:sp>
      <p:sp>
        <p:nvSpPr>
          <p:cNvPr id="7" name="object 7"/>
          <p:cNvSpPr txBox="1"/>
          <p:nvPr/>
        </p:nvSpPr>
        <p:spPr>
          <a:xfrm>
            <a:off x="496620" y="2816539"/>
            <a:ext cx="996950" cy="2624455"/>
          </a:xfrm>
          <a:prstGeom prst="rect">
            <a:avLst/>
          </a:prstGeom>
        </p:spPr>
        <p:txBody>
          <a:bodyPr vert="horz" wrap="square" lIns="0" tIns="2146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9"/>
              </a:spcBef>
            </a:pPr>
            <a:r>
              <a:rPr sz="7200" spc="-5" dirty="0">
                <a:solidFill>
                  <a:srgbClr val="B53512"/>
                </a:solidFill>
                <a:latin typeface="Calibri"/>
                <a:cs typeface="Calibri"/>
              </a:rPr>
              <a:t>02</a:t>
            </a:r>
            <a:endParaRPr sz="7200">
              <a:latin typeface="Calibri"/>
              <a:cs typeface="Calibri"/>
            </a:endParaRPr>
          </a:p>
          <a:p>
            <a:pPr marL="57150">
              <a:lnSpc>
                <a:spcPct val="100000"/>
              </a:lnSpc>
              <a:spcBef>
                <a:spcPts val="1590"/>
              </a:spcBef>
            </a:pPr>
            <a:r>
              <a:rPr sz="7200" spc="-5" dirty="0">
                <a:solidFill>
                  <a:srgbClr val="78220D"/>
                </a:solidFill>
                <a:latin typeface="Calibri"/>
                <a:cs typeface="Calibri"/>
              </a:rPr>
              <a:t>03</a:t>
            </a:r>
            <a:endParaRPr sz="7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86828" y="0"/>
            <a:ext cx="4805172" cy="685799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963039" y="3315665"/>
            <a:ext cx="3775075" cy="748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5"/>
              </a:lnSpc>
              <a:spcBef>
                <a:spcPts val="100"/>
              </a:spcBef>
            </a:pPr>
            <a:r>
              <a:rPr sz="2400" b="1" dirty="0">
                <a:solidFill>
                  <a:srgbClr val="B12500"/>
                </a:solidFill>
                <a:latin typeface="Arial"/>
                <a:cs typeface="Arial"/>
              </a:rPr>
              <a:t>при</a:t>
            </a:r>
            <a:r>
              <a:rPr sz="2400" b="1" spc="-35" dirty="0">
                <a:solidFill>
                  <a:srgbClr val="B12500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B12500"/>
                </a:solidFill>
                <a:latin typeface="Arial"/>
                <a:cs typeface="Arial"/>
              </a:rPr>
              <a:t>уходе</a:t>
            </a:r>
            <a:r>
              <a:rPr sz="2400" b="1" spc="15" dirty="0">
                <a:solidFill>
                  <a:srgbClr val="B12500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B12500"/>
                </a:solidFill>
                <a:latin typeface="Arial"/>
                <a:cs typeface="Arial"/>
              </a:rPr>
              <a:t>за</a:t>
            </a:r>
            <a:r>
              <a:rPr sz="2400" b="1" spc="-15" dirty="0">
                <a:solidFill>
                  <a:srgbClr val="B125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B12500"/>
                </a:solidFill>
                <a:latin typeface="Arial"/>
                <a:cs typeface="Arial"/>
              </a:rPr>
              <a:t>больными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45"/>
              </a:lnSpc>
            </a:pPr>
            <a:r>
              <a:rPr sz="2400" b="1" spc="-20" dirty="0">
                <a:solidFill>
                  <a:srgbClr val="B12500"/>
                </a:solidFill>
                <a:latin typeface="Arial"/>
                <a:cs typeface="Arial"/>
              </a:rPr>
              <a:t>вирусными </a:t>
            </a:r>
            <a:r>
              <a:rPr sz="2400" b="1" spc="-10" dirty="0">
                <a:solidFill>
                  <a:srgbClr val="B12500"/>
                </a:solidFill>
                <a:latin typeface="Arial"/>
                <a:cs typeface="Arial"/>
              </a:rPr>
              <a:t>инфекциями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37333" y="4643704"/>
            <a:ext cx="3773170" cy="748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5"/>
              </a:lnSpc>
              <a:spcBef>
                <a:spcPts val="100"/>
              </a:spcBef>
            </a:pPr>
            <a:r>
              <a:rPr sz="2400" b="1" dirty="0">
                <a:solidFill>
                  <a:srgbClr val="B12500"/>
                </a:solidFill>
                <a:latin typeface="Arial"/>
                <a:cs typeface="Arial"/>
              </a:rPr>
              <a:t>при</a:t>
            </a:r>
            <a:r>
              <a:rPr sz="2400" b="1" spc="-35" dirty="0">
                <a:solidFill>
                  <a:srgbClr val="B125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B12500"/>
                </a:solidFill>
                <a:latin typeface="Arial"/>
                <a:cs typeface="Arial"/>
              </a:rPr>
              <a:t>общении</a:t>
            </a:r>
            <a:r>
              <a:rPr sz="2400" b="1" spc="-35" dirty="0">
                <a:solidFill>
                  <a:srgbClr val="B125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B12500"/>
                </a:solidFill>
                <a:latin typeface="Arial"/>
                <a:cs typeface="Arial"/>
              </a:rPr>
              <a:t>с</a:t>
            </a:r>
            <a:r>
              <a:rPr sz="2400" b="1" spc="-35" dirty="0">
                <a:solidFill>
                  <a:srgbClr val="B125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B12500"/>
                </a:solidFill>
                <a:latin typeface="Arial"/>
                <a:cs typeface="Arial"/>
              </a:rPr>
              <a:t>лицами</a:t>
            </a:r>
            <a:r>
              <a:rPr sz="2400" b="1" spc="-15" dirty="0">
                <a:solidFill>
                  <a:srgbClr val="B125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B12500"/>
                </a:solidFill>
                <a:latin typeface="Arial"/>
                <a:cs typeface="Arial"/>
              </a:rPr>
              <a:t>с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45"/>
              </a:lnSpc>
            </a:pPr>
            <a:r>
              <a:rPr sz="2400" b="1" spc="-5" dirty="0">
                <a:solidFill>
                  <a:srgbClr val="B12500"/>
                </a:solidFill>
                <a:latin typeface="Arial"/>
                <a:cs typeface="Arial"/>
              </a:rPr>
              <a:t>признаками</a:t>
            </a:r>
            <a:r>
              <a:rPr sz="2400" b="1" spc="-40" dirty="0">
                <a:solidFill>
                  <a:srgbClr val="B125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B12500"/>
                </a:solidFill>
                <a:latin typeface="Arial"/>
                <a:cs typeface="Arial"/>
              </a:rPr>
              <a:t>ОРВИ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26719" y="2157983"/>
            <a:ext cx="7379334" cy="3971925"/>
          </a:xfrm>
          <a:custGeom>
            <a:avLst/>
            <a:gdLst/>
            <a:ahLst/>
            <a:cxnLst/>
            <a:rect l="l" t="t" r="r" b="b"/>
            <a:pathLst>
              <a:path w="7379334" h="3971925">
                <a:moveTo>
                  <a:pt x="7379208" y="0"/>
                </a:moveTo>
                <a:lnTo>
                  <a:pt x="0" y="0"/>
                </a:lnTo>
                <a:lnTo>
                  <a:pt x="0" y="3971544"/>
                </a:lnTo>
                <a:lnTo>
                  <a:pt x="7379208" y="3971544"/>
                </a:lnTo>
                <a:lnTo>
                  <a:pt x="7379208" y="0"/>
                </a:lnTo>
                <a:close/>
              </a:path>
            </a:pathLst>
          </a:custGeom>
          <a:solidFill>
            <a:srgbClr val="E6E6E6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4850" y="2614625"/>
            <a:ext cx="6921500" cy="25975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491490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800" spc="-10" dirty="0">
                <a:latin typeface="Calibri"/>
                <a:cs typeface="Calibri"/>
              </a:rPr>
              <a:t>маска </a:t>
            </a:r>
            <a:r>
              <a:rPr sz="2800" spc="-20" dirty="0">
                <a:latin typeface="Calibri"/>
                <a:cs typeface="Calibri"/>
              </a:rPr>
              <a:t>должна </a:t>
            </a:r>
            <a:r>
              <a:rPr sz="2800" spc="-15" dirty="0">
                <a:latin typeface="Calibri"/>
                <a:cs typeface="Calibri"/>
              </a:rPr>
              <a:t>тщательно </a:t>
            </a:r>
            <a:r>
              <a:rPr sz="2800" spc="-5" dirty="0">
                <a:latin typeface="Calibri"/>
                <a:cs typeface="Calibri"/>
              </a:rPr>
              <a:t>закрепляться,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плотно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закрывать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рот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 нос,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не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оставляя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зазоров;</a:t>
            </a:r>
            <a:endParaRPr sz="2800" dirty="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800" spc="-5" dirty="0">
                <a:latin typeface="Calibri"/>
                <a:cs typeface="Calibri"/>
              </a:rPr>
              <a:t>старайтесь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не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касаться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поверхностей</a:t>
            </a:r>
            <a:r>
              <a:rPr sz="2800" spc="-5" dirty="0">
                <a:latin typeface="Calibri"/>
                <a:cs typeface="Calibri"/>
              </a:rPr>
              <a:t> маски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при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ее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снятии,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 err="1">
                <a:latin typeface="Calibri"/>
                <a:cs typeface="Calibri"/>
              </a:rPr>
              <a:t>тщательно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вымойте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руки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мылом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или</a:t>
            </a:r>
            <a:r>
              <a:rPr lang="ru-RU" sz="280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спиртовым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средством;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881883"/>
            <a:ext cx="27940" cy="548640"/>
          </a:xfrm>
          <a:custGeom>
            <a:avLst/>
            <a:gdLst/>
            <a:ahLst/>
            <a:cxnLst/>
            <a:rect l="l" t="t" r="r" b="b"/>
            <a:pathLst>
              <a:path w="27940" h="548639">
                <a:moveTo>
                  <a:pt x="27432" y="0"/>
                </a:moveTo>
                <a:lnTo>
                  <a:pt x="0" y="0"/>
                </a:lnTo>
                <a:lnTo>
                  <a:pt x="0" y="548639"/>
                </a:lnTo>
                <a:lnTo>
                  <a:pt x="27432" y="548639"/>
                </a:lnTo>
                <a:lnTo>
                  <a:pt x="27432" y="0"/>
                </a:lnTo>
                <a:close/>
              </a:path>
            </a:pathLst>
          </a:custGeom>
          <a:solidFill>
            <a:srgbClr val="E84B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05155"/>
            <a:ext cx="5869305" cy="1600200"/>
          </a:xfrm>
          <a:custGeom>
            <a:avLst/>
            <a:gdLst/>
            <a:ahLst/>
            <a:cxnLst/>
            <a:rect l="l" t="t" r="r" b="b"/>
            <a:pathLst>
              <a:path w="5869305" h="1600200">
                <a:moveTo>
                  <a:pt x="5868924" y="0"/>
                </a:moveTo>
                <a:lnTo>
                  <a:pt x="0" y="0"/>
                </a:lnTo>
                <a:lnTo>
                  <a:pt x="0" y="1600200"/>
                </a:lnTo>
                <a:lnTo>
                  <a:pt x="5868924" y="1600200"/>
                </a:lnTo>
                <a:lnTo>
                  <a:pt x="5868924" y="0"/>
                </a:lnTo>
                <a:close/>
              </a:path>
            </a:pathLst>
          </a:custGeom>
          <a:solidFill>
            <a:srgbClr val="E6E6E6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15569" y="109169"/>
            <a:ext cx="5427345" cy="1368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solidFill>
                  <a:srgbClr val="B12500"/>
                </a:solidFill>
                <a:latin typeface="Calibri"/>
                <a:cs typeface="Calibri"/>
              </a:rPr>
              <a:t>Как</a:t>
            </a:r>
            <a:r>
              <a:rPr sz="4400" b="1" spc="-35" dirty="0">
                <a:solidFill>
                  <a:srgbClr val="B12500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B12500"/>
                </a:solidFill>
                <a:latin typeface="Calibri"/>
                <a:cs typeface="Calibri"/>
              </a:rPr>
              <a:t>правильно</a:t>
            </a:r>
            <a:r>
              <a:rPr sz="4400" b="1" spc="-55" dirty="0">
                <a:solidFill>
                  <a:srgbClr val="B12500"/>
                </a:solidFill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rgbClr val="B12500"/>
                </a:solidFill>
                <a:latin typeface="Calibri"/>
                <a:cs typeface="Calibri"/>
              </a:rPr>
              <a:t>носить </a:t>
            </a:r>
            <a:r>
              <a:rPr sz="4400" b="1" spc="-980" dirty="0">
                <a:solidFill>
                  <a:srgbClr val="B12500"/>
                </a:solidFill>
                <a:latin typeface="Calibri"/>
                <a:cs typeface="Calibri"/>
              </a:rPr>
              <a:t> </a:t>
            </a:r>
            <a:r>
              <a:rPr sz="4400" b="1" u="heavy" spc="-5" dirty="0">
                <a:solidFill>
                  <a:srgbClr val="B12500"/>
                </a:solidFill>
                <a:uFill>
                  <a:solidFill>
                    <a:srgbClr val="B53512"/>
                  </a:solidFill>
                </a:uFill>
                <a:latin typeface="Calibri"/>
                <a:cs typeface="Calibri"/>
              </a:rPr>
              <a:t>маску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929" y="729233"/>
            <a:ext cx="7920228" cy="247497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1929" y="729233"/>
            <a:ext cx="7920355" cy="2475230"/>
          </a:xfrm>
          <a:prstGeom prst="rect">
            <a:avLst/>
          </a:prstGeom>
          <a:ln w="28575">
            <a:solidFill>
              <a:srgbClr val="B12500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106045" marR="99695" algn="ctr">
              <a:lnSpc>
                <a:spcPts val="4750"/>
              </a:lnSpc>
              <a:spcBef>
                <a:spcPts val="150"/>
              </a:spcBef>
            </a:pPr>
            <a:r>
              <a:rPr sz="4400" spc="-10" dirty="0">
                <a:latin typeface="Calibri"/>
                <a:cs typeface="Calibri"/>
              </a:rPr>
              <a:t>Вирусы</a:t>
            </a:r>
            <a:r>
              <a:rPr sz="4400" spc="-55" dirty="0">
                <a:latin typeface="Calibri"/>
                <a:cs typeface="Calibri"/>
              </a:rPr>
              <a:t> </a:t>
            </a:r>
            <a:r>
              <a:rPr sz="4400" spc="-15" dirty="0">
                <a:latin typeface="Calibri"/>
                <a:cs typeface="Calibri"/>
              </a:rPr>
              <a:t>обладают</a:t>
            </a:r>
            <a:r>
              <a:rPr sz="4400" spc="-2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способностью </a:t>
            </a:r>
            <a:r>
              <a:rPr sz="4400" spc="-980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менять</a:t>
            </a:r>
            <a:r>
              <a:rPr sz="4400" spc="-25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свою</a:t>
            </a:r>
            <a:r>
              <a:rPr sz="4400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структуру</a:t>
            </a:r>
            <a:r>
              <a:rPr sz="4400" spc="-3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и</a:t>
            </a:r>
          </a:p>
          <a:p>
            <a:pPr marL="199390" marR="189865" algn="ctr">
              <a:lnSpc>
                <a:spcPts val="4750"/>
              </a:lnSpc>
              <a:spcBef>
                <a:spcPts val="5"/>
              </a:spcBef>
            </a:pPr>
            <a:r>
              <a:rPr sz="4400" spc="-5" dirty="0">
                <a:latin typeface="Calibri"/>
                <a:cs typeface="Calibri"/>
              </a:rPr>
              <a:t>мутировавший </a:t>
            </a:r>
            <a:r>
              <a:rPr sz="4400" spc="-10" dirty="0">
                <a:latin typeface="Calibri"/>
                <a:cs typeface="Calibri"/>
              </a:rPr>
              <a:t>вирус, </a:t>
            </a:r>
            <a:r>
              <a:rPr sz="4400" dirty="0">
                <a:latin typeface="Calibri"/>
                <a:cs typeface="Calibri"/>
              </a:rPr>
              <a:t>способен </a:t>
            </a:r>
            <a:r>
              <a:rPr sz="4400" spc="-980" dirty="0">
                <a:latin typeface="Calibri"/>
                <a:cs typeface="Calibri"/>
              </a:rPr>
              <a:t> </a:t>
            </a:r>
            <a:r>
              <a:rPr sz="4400" spc="-10" dirty="0" err="1">
                <a:latin typeface="Calibri"/>
                <a:cs typeface="Calibri"/>
              </a:rPr>
              <a:t>поражать</a:t>
            </a:r>
            <a:r>
              <a:rPr sz="4400" spc="-25" dirty="0">
                <a:latin typeface="Calibri"/>
                <a:cs typeface="Calibri"/>
              </a:rPr>
              <a:t> </a:t>
            </a:r>
            <a:r>
              <a:rPr sz="4400" spc="-20" dirty="0" err="1">
                <a:latin typeface="Calibri"/>
                <a:cs typeface="Calibri"/>
              </a:rPr>
              <a:t>человека</a:t>
            </a:r>
            <a:r>
              <a:rPr lang="ru-RU" sz="4400" spc="-20" dirty="0">
                <a:latin typeface="Calibri"/>
                <a:cs typeface="Calibri"/>
              </a:rPr>
              <a:t>.</a:t>
            </a:r>
            <a:endParaRPr sz="4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5892" y="3429000"/>
            <a:ext cx="6435852" cy="323697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86511" y="1088136"/>
            <a:ext cx="6844665" cy="4681855"/>
          </a:xfrm>
          <a:custGeom>
            <a:avLst/>
            <a:gdLst/>
            <a:ahLst/>
            <a:cxnLst/>
            <a:rect l="l" t="t" r="r" b="b"/>
            <a:pathLst>
              <a:path w="6844665" h="4681855">
                <a:moveTo>
                  <a:pt x="6844283" y="0"/>
                </a:moveTo>
                <a:lnTo>
                  <a:pt x="0" y="0"/>
                </a:lnTo>
                <a:lnTo>
                  <a:pt x="0" y="4681728"/>
                </a:lnTo>
                <a:lnTo>
                  <a:pt x="6844283" y="4681728"/>
                </a:lnTo>
                <a:lnTo>
                  <a:pt x="6844283" y="0"/>
                </a:lnTo>
                <a:close/>
              </a:path>
            </a:pathLst>
          </a:custGeom>
          <a:solidFill>
            <a:srgbClr val="E6E6E6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5556" y="1684147"/>
            <a:ext cx="8702244" cy="4937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влажную </a:t>
            </a:r>
            <a:r>
              <a:rPr sz="3200" dirty="0">
                <a:latin typeface="Calibri"/>
                <a:cs typeface="Calibri"/>
              </a:rPr>
              <a:t>или </a:t>
            </a:r>
            <a:r>
              <a:rPr sz="3200" spc="-5" dirty="0">
                <a:latin typeface="Calibri"/>
                <a:cs typeface="Calibri"/>
              </a:rPr>
              <a:t>отсыревшую маску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следует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сменить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на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новую,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сухую;</a:t>
            </a:r>
          </a:p>
          <a:p>
            <a:pPr marL="355600" marR="1522095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не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используйте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вторично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одноразовую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маску;</a:t>
            </a:r>
            <a:endParaRPr sz="3200" dirty="0">
              <a:latin typeface="Calibri"/>
              <a:cs typeface="Calibri"/>
            </a:endParaRPr>
          </a:p>
          <a:p>
            <a:pPr marL="355600" marR="56261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использованную </a:t>
            </a:r>
            <a:r>
              <a:rPr sz="3200" spc="-15" dirty="0">
                <a:latin typeface="Calibri"/>
                <a:cs typeface="Calibri"/>
              </a:rPr>
              <a:t>одноразовую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маску </a:t>
            </a:r>
            <a:r>
              <a:rPr sz="3200" spc="-20" dirty="0">
                <a:latin typeface="Calibri"/>
                <a:cs typeface="Calibri"/>
              </a:rPr>
              <a:t>следует </a:t>
            </a:r>
            <a:r>
              <a:rPr sz="3200" spc="-10" dirty="0">
                <a:latin typeface="Calibri"/>
                <a:cs typeface="Calibri"/>
              </a:rPr>
              <a:t>немедленно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выбросить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 err="1">
                <a:latin typeface="Calibri"/>
                <a:cs typeface="Calibri"/>
              </a:rPr>
              <a:t>отходы</a:t>
            </a:r>
            <a:r>
              <a:rPr sz="3200" spc="-25" dirty="0">
                <a:latin typeface="Calibri"/>
                <a:cs typeface="Calibri"/>
              </a:rPr>
              <a:t>.</a:t>
            </a:r>
            <a:endParaRPr lang="ru-RU" sz="3200" spc="-25" dirty="0">
              <a:latin typeface="Calibri"/>
              <a:cs typeface="Calibri"/>
            </a:endParaRPr>
          </a:p>
          <a:p>
            <a:pPr marL="355600" marR="562610" indent="-342900"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ru-RU" sz="3200" dirty="0">
                <a:latin typeface="Calibri"/>
                <a:cs typeface="Calibri"/>
              </a:rPr>
              <a:t>Во </a:t>
            </a:r>
            <a:r>
              <a:rPr lang="ru-RU" sz="3200" spc="-5" dirty="0">
                <a:latin typeface="Calibri"/>
                <a:cs typeface="Calibri"/>
              </a:rPr>
              <a:t>время </a:t>
            </a:r>
            <a:r>
              <a:rPr lang="ru-RU" sz="3200" dirty="0">
                <a:latin typeface="Calibri"/>
                <a:cs typeface="Calibri"/>
              </a:rPr>
              <a:t>пребывания на </a:t>
            </a:r>
            <a:r>
              <a:rPr lang="ru-RU" sz="3200" spc="-25" dirty="0">
                <a:latin typeface="Calibri"/>
                <a:cs typeface="Calibri"/>
              </a:rPr>
              <a:t>улице </a:t>
            </a:r>
            <a:r>
              <a:rPr lang="ru-RU" sz="3200" spc="-10" dirty="0">
                <a:latin typeface="Calibri"/>
                <a:cs typeface="Calibri"/>
              </a:rPr>
              <a:t>полезно </a:t>
            </a:r>
            <a:r>
              <a:rPr lang="ru-RU" sz="3200" spc="-5" dirty="0">
                <a:latin typeface="Calibri"/>
                <a:cs typeface="Calibri"/>
              </a:rPr>
              <a:t>дышать </a:t>
            </a:r>
            <a:r>
              <a:rPr lang="ru-RU" sz="3200" spc="-530" dirty="0">
                <a:latin typeface="Calibri"/>
                <a:cs typeface="Calibri"/>
              </a:rPr>
              <a:t> </a:t>
            </a:r>
            <a:r>
              <a:rPr lang="ru-RU" sz="3200" spc="-5" dirty="0">
                <a:latin typeface="Calibri"/>
                <a:cs typeface="Calibri"/>
              </a:rPr>
              <a:t>свежим</a:t>
            </a:r>
            <a:r>
              <a:rPr lang="ru-RU" sz="3200" spc="-25" dirty="0">
                <a:latin typeface="Calibri"/>
                <a:cs typeface="Calibri"/>
              </a:rPr>
              <a:t> </a:t>
            </a:r>
            <a:r>
              <a:rPr lang="ru-RU" sz="3200" spc="-10" dirty="0">
                <a:latin typeface="Calibri"/>
                <a:cs typeface="Calibri"/>
              </a:rPr>
              <a:t>воздухом</a:t>
            </a:r>
            <a:r>
              <a:rPr lang="ru-RU" sz="3200" spc="-30" dirty="0">
                <a:latin typeface="Calibri"/>
                <a:cs typeface="Calibri"/>
              </a:rPr>
              <a:t> </a:t>
            </a:r>
            <a:r>
              <a:rPr lang="ru-RU" sz="3200" dirty="0">
                <a:latin typeface="Calibri"/>
                <a:cs typeface="Calibri"/>
              </a:rPr>
              <a:t>и</a:t>
            </a:r>
            <a:r>
              <a:rPr lang="ru-RU" sz="3200" spc="-5" dirty="0">
                <a:latin typeface="Calibri"/>
                <a:cs typeface="Calibri"/>
              </a:rPr>
              <a:t> маску</a:t>
            </a:r>
            <a:r>
              <a:rPr lang="ru-RU" sz="3200" spc="-15" dirty="0">
                <a:latin typeface="Calibri"/>
                <a:cs typeface="Calibri"/>
              </a:rPr>
              <a:t> </a:t>
            </a:r>
            <a:r>
              <a:rPr lang="ru-RU" sz="3200" spc="-5" dirty="0">
                <a:latin typeface="Calibri"/>
                <a:cs typeface="Calibri"/>
              </a:rPr>
              <a:t>надевать</a:t>
            </a:r>
            <a:r>
              <a:rPr lang="ru-RU" sz="3200" spc="-10" dirty="0">
                <a:latin typeface="Calibri"/>
                <a:cs typeface="Calibri"/>
              </a:rPr>
              <a:t> </a:t>
            </a:r>
            <a:r>
              <a:rPr lang="ru-RU" sz="3200" spc="-5" dirty="0">
                <a:latin typeface="Calibri"/>
                <a:cs typeface="Calibri"/>
              </a:rPr>
              <a:t>не </a:t>
            </a:r>
            <a:r>
              <a:rPr lang="ru-RU" sz="3200" spc="-25" dirty="0">
                <a:latin typeface="Calibri"/>
                <a:cs typeface="Calibri"/>
              </a:rPr>
              <a:t>стоит.</a:t>
            </a:r>
            <a:endParaRPr lang="ru-RU" sz="3200" dirty="0">
              <a:latin typeface="Calibri"/>
              <a:cs typeface="Calibri"/>
            </a:endParaRPr>
          </a:p>
          <a:p>
            <a:pPr marL="355600" marR="56261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881883"/>
            <a:ext cx="27940" cy="548640"/>
          </a:xfrm>
          <a:custGeom>
            <a:avLst/>
            <a:gdLst/>
            <a:ahLst/>
            <a:cxnLst/>
            <a:rect l="l" t="t" r="r" b="b"/>
            <a:pathLst>
              <a:path w="27940" h="548639">
                <a:moveTo>
                  <a:pt x="27432" y="0"/>
                </a:moveTo>
                <a:lnTo>
                  <a:pt x="0" y="0"/>
                </a:lnTo>
                <a:lnTo>
                  <a:pt x="0" y="548639"/>
                </a:lnTo>
                <a:lnTo>
                  <a:pt x="27432" y="548639"/>
                </a:lnTo>
                <a:lnTo>
                  <a:pt x="27432" y="0"/>
                </a:lnTo>
                <a:close/>
              </a:path>
            </a:pathLst>
          </a:custGeom>
          <a:solidFill>
            <a:srgbClr val="E84B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274" y="1512569"/>
            <a:ext cx="1583055" cy="0"/>
          </a:xfrm>
          <a:custGeom>
            <a:avLst/>
            <a:gdLst/>
            <a:ahLst/>
            <a:cxnLst/>
            <a:rect l="l" t="t" r="r" b="b"/>
            <a:pathLst>
              <a:path w="1583055">
                <a:moveTo>
                  <a:pt x="0" y="0"/>
                </a:moveTo>
                <a:lnTo>
                  <a:pt x="1583055" y="0"/>
                </a:lnTo>
              </a:path>
            </a:pathLst>
          </a:custGeom>
          <a:ln w="50800">
            <a:solidFill>
              <a:srgbClr val="B535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713" y="356692"/>
            <a:ext cx="796670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0" dirty="0">
                <a:solidFill>
                  <a:srgbClr val="B12500"/>
                </a:solidFill>
                <a:latin typeface="Calibri Light"/>
                <a:cs typeface="Calibri Light"/>
              </a:rPr>
              <a:t>ЧТО</a:t>
            </a:r>
            <a:r>
              <a:rPr sz="4400" spc="-130" dirty="0">
                <a:solidFill>
                  <a:srgbClr val="B12500"/>
                </a:solidFill>
                <a:latin typeface="Calibri Light"/>
                <a:cs typeface="Calibri Light"/>
              </a:rPr>
              <a:t> </a:t>
            </a:r>
            <a:r>
              <a:rPr sz="4400" spc="-35" dirty="0">
                <a:solidFill>
                  <a:srgbClr val="B12500"/>
                </a:solidFill>
                <a:latin typeface="Calibri Light"/>
                <a:cs typeface="Calibri Light"/>
              </a:rPr>
              <a:t>ДЕЛАТЬ,</a:t>
            </a:r>
            <a:r>
              <a:rPr sz="4400" spc="-80" dirty="0">
                <a:solidFill>
                  <a:srgbClr val="B12500"/>
                </a:solidFill>
                <a:latin typeface="Calibri Light"/>
                <a:cs typeface="Calibri Light"/>
              </a:rPr>
              <a:t> </a:t>
            </a:r>
            <a:r>
              <a:rPr sz="4400" spc="-25" dirty="0">
                <a:solidFill>
                  <a:srgbClr val="B12500"/>
                </a:solidFill>
                <a:latin typeface="Calibri Light"/>
                <a:cs typeface="Calibri Light"/>
              </a:rPr>
              <a:t>ЕСЛИ</a:t>
            </a:r>
            <a:r>
              <a:rPr sz="4400" spc="-125" dirty="0">
                <a:solidFill>
                  <a:srgbClr val="B12500"/>
                </a:solidFill>
                <a:latin typeface="Calibri Light"/>
                <a:cs typeface="Calibri Light"/>
              </a:rPr>
              <a:t> </a:t>
            </a:r>
            <a:r>
              <a:rPr sz="4400" spc="-15" dirty="0">
                <a:solidFill>
                  <a:srgbClr val="B12500"/>
                </a:solidFill>
                <a:latin typeface="Calibri Light"/>
                <a:cs typeface="Calibri Light"/>
              </a:rPr>
              <a:t>ВЫ</a:t>
            </a:r>
            <a:r>
              <a:rPr sz="4400" spc="-114" dirty="0">
                <a:solidFill>
                  <a:srgbClr val="B12500"/>
                </a:solidFill>
                <a:latin typeface="Calibri Light"/>
                <a:cs typeface="Calibri Light"/>
              </a:rPr>
              <a:t> </a:t>
            </a:r>
            <a:r>
              <a:rPr sz="4400" spc="-40" dirty="0">
                <a:solidFill>
                  <a:srgbClr val="B12500"/>
                </a:solidFill>
                <a:latin typeface="Calibri Light"/>
                <a:cs typeface="Calibri Light"/>
              </a:rPr>
              <a:t>ЗАБОЛЕЛИ: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1850" y="1859026"/>
            <a:ext cx="9140190" cy="4777105"/>
            <a:chOff x="831850" y="1859026"/>
            <a:chExt cx="9140190" cy="4777105"/>
          </a:xfrm>
        </p:grpSpPr>
        <p:sp>
          <p:nvSpPr>
            <p:cNvPr id="4" name="object 4"/>
            <p:cNvSpPr/>
            <p:nvPr/>
          </p:nvSpPr>
          <p:spPr>
            <a:xfrm>
              <a:off x="838200" y="1865376"/>
              <a:ext cx="9127490" cy="748665"/>
            </a:xfrm>
            <a:custGeom>
              <a:avLst/>
              <a:gdLst/>
              <a:ahLst/>
              <a:cxnLst/>
              <a:rect l="l" t="t" r="r" b="b"/>
              <a:pathLst>
                <a:path w="9127490" h="748664">
                  <a:moveTo>
                    <a:pt x="9002522" y="0"/>
                  </a:moveTo>
                  <a:lnTo>
                    <a:pt x="124713" y="0"/>
                  </a:lnTo>
                  <a:lnTo>
                    <a:pt x="76166" y="9806"/>
                  </a:lnTo>
                  <a:lnTo>
                    <a:pt x="36525" y="36544"/>
                  </a:lnTo>
                  <a:lnTo>
                    <a:pt x="9799" y="76188"/>
                  </a:lnTo>
                  <a:lnTo>
                    <a:pt x="0" y="124713"/>
                  </a:lnTo>
                  <a:lnTo>
                    <a:pt x="0" y="623570"/>
                  </a:lnTo>
                  <a:lnTo>
                    <a:pt x="9799" y="672095"/>
                  </a:lnTo>
                  <a:lnTo>
                    <a:pt x="36525" y="711739"/>
                  </a:lnTo>
                  <a:lnTo>
                    <a:pt x="76166" y="738477"/>
                  </a:lnTo>
                  <a:lnTo>
                    <a:pt x="124713" y="748284"/>
                  </a:lnTo>
                  <a:lnTo>
                    <a:pt x="9002522" y="748284"/>
                  </a:lnTo>
                  <a:lnTo>
                    <a:pt x="9051047" y="738477"/>
                  </a:lnTo>
                  <a:lnTo>
                    <a:pt x="9090691" y="711739"/>
                  </a:lnTo>
                  <a:lnTo>
                    <a:pt x="9117429" y="672095"/>
                  </a:lnTo>
                  <a:lnTo>
                    <a:pt x="9127236" y="623570"/>
                  </a:lnTo>
                  <a:lnTo>
                    <a:pt x="9127236" y="124713"/>
                  </a:lnTo>
                  <a:lnTo>
                    <a:pt x="9117429" y="76188"/>
                  </a:lnTo>
                  <a:lnTo>
                    <a:pt x="9090691" y="36544"/>
                  </a:lnTo>
                  <a:lnTo>
                    <a:pt x="9051047" y="9806"/>
                  </a:lnTo>
                  <a:lnTo>
                    <a:pt x="9002522" y="0"/>
                  </a:lnTo>
                  <a:close/>
                </a:path>
              </a:pathLst>
            </a:custGeom>
            <a:solidFill>
              <a:srgbClr val="AA3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8200" y="1865376"/>
              <a:ext cx="9127490" cy="748665"/>
            </a:xfrm>
            <a:custGeom>
              <a:avLst/>
              <a:gdLst/>
              <a:ahLst/>
              <a:cxnLst/>
              <a:rect l="l" t="t" r="r" b="b"/>
              <a:pathLst>
                <a:path w="9127490" h="748664">
                  <a:moveTo>
                    <a:pt x="0" y="124713"/>
                  </a:moveTo>
                  <a:lnTo>
                    <a:pt x="9799" y="76188"/>
                  </a:lnTo>
                  <a:lnTo>
                    <a:pt x="36525" y="36544"/>
                  </a:lnTo>
                  <a:lnTo>
                    <a:pt x="76166" y="9806"/>
                  </a:lnTo>
                  <a:lnTo>
                    <a:pt x="124713" y="0"/>
                  </a:lnTo>
                  <a:lnTo>
                    <a:pt x="9002522" y="0"/>
                  </a:lnTo>
                  <a:lnTo>
                    <a:pt x="9051047" y="9806"/>
                  </a:lnTo>
                  <a:lnTo>
                    <a:pt x="9090691" y="36544"/>
                  </a:lnTo>
                  <a:lnTo>
                    <a:pt x="9117429" y="76188"/>
                  </a:lnTo>
                  <a:lnTo>
                    <a:pt x="9127236" y="124713"/>
                  </a:lnTo>
                  <a:lnTo>
                    <a:pt x="9127236" y="623570"/>
                  </a:lnTo>
                  <a:lnTo>
                    <a:pt x="9117429" y="672095"/>
                  </a:lnTo>
                  <a:lnTo>
                    <a:pt x="9090691" y="711739"/>
                  </a:lnTo>
                  <a:lnTo>
                    <a:pt x="9051047" y="738477"/>
                  </a:lnTo>
                  <a:lnTo>
                    <a:pt x="9002522" y="748284"/>
                  </a:lnTo>
                  <a:lnTo>
                    <a:pt x="124713" y="748284"/>
                  </a:lnTo>
                  <a:lnTo>
                    <a:pt x="76166" y="738477"/>
                  </a:lnTo>
                  <a:lnTo>
                    <a:pt x="36525" y="711739"/>
                  </a:lnTo>
                  <a:lnTo>
                    <a:pt x="9799" y="672095"/>
                  </a:lnTo>
                  <a:lnTo>
                    <a:pt x="0" y="623570"/>
                  </a:lnTo>
                  <a:lnTo>
                    <a:pt x="0" y="12471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8200" y="2668524"/>
              <a:ext cx="9127490" cy="748665"/>
            </a:xfrm>
            <a:custGeom>
              <a:avLst/>
              <a:gdLst/>
              <a:ahLst/>
              <a:cxnLst/>
              <a:rect l="l" t="t" r="r" b="b"/>
              <a:pathLst>
                <a:path w="9127490" h="748664">
                  <a:moveTo>
                    <a:pt x="9002522" y="0"/>
                  </a:moveTo>
                  <a:lnTo>
                    <a:pt x="124713" y="0"/>
                  </a:lnTo>
                  <a:lnTo>
                    <a:pt x="76166" y="9806"/>
                  </a:lnTo>
                  <a:lnTo>
                    <a:pt x="36525" y="36544"/>
                  </a:lnTo>
                  <a:lnTo>
                    <a:pt x="9799" y="76188"/>
                  </a:lnTo>
                  <a:lnTo>
                    <a:pt x="0" y="124713"/>
                  </a:lnTo>
                  <a:lnTo>
                    <a:pt x="0" y="623570"/>
                  </a:lnTo>
                  <a:lnTo>
                    <a:pt x="9799" y="672095"/>
                  </a:lnTo>
                  <a:lnTo>
                    <a:pt x="36525" y="711739"/>
                  </a:lnTo>
                  <a:lnTo>
                    <a:pt x="76166" y="738477"/>
                  </a:lnTo>
                  <a:lnTo>
                    <a:pt x="124713" y="748284"/>
                  </a:lnTo>
                  <a:lnTo>
                    <a:pt x="9002522" y="748284"/>
                  </a:lnTo>
                  <a:lnTo>
                    <a:pt x="9051047" y="738477"/>
                  </a:lnTo>
                  <a:lnTo>
                    <a:pt x="9090691" y="711739"/>
                  </a:lnTo>
                  <a:lnTo>
                    <a:pt x="9117429" y="672095"/>
                  </a:lnTo>
                  <a:lnTo>
                    <a:pt x="9127236" y="623570"/>
                  </a:lnTo>
                  <a:lnTo>
                    <a:pt x="9127236" y="124713"/>
                  </a:lnTo>
                  <a:lnTo>
                    <a:pt x="9117429" y="76188"/>
                  </a:lnTo>
                  <a:lnTo>
                    <a:pt x="9090691" y="36544"/>
                  </a:lnTo>
                  <a:lnTo>
                    <a:pt x="9051047" y="9806"/>
                  </a:lnTo>
                  <a:lnTo>
                    <a:pt x="9002522" y="0"/>
                  </a:lnTo>
                  <a:close/>
                </a:path>
              </a:pathLst>
            </a:custGeom>
            <a:solidFill>
              <a:srgbClr val="E04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8200" y="2668524"/>
              <a:ext cx="9127490" cy="748665"/>
            </a:xfrm>
            <a:custGeom>
              <a:avLst/>
              <a:gdLst/>
              <a:ahLst/>
              <a:cxnLst/>
              <a:rect l="l" t="t" r="r" b="b"/>
              <a:pathLst>
                <a:path w="9127490" h="748664">
                  <a:moveTo>
                    <a:pt x="0" y="124713"/>
                  </a:moveTo>
                  <a:lnTo>
                    <a:pt x="9799" y="76188"/>
                  </a:lnTo>
                  <a:lnTo>
                    <a:pt x="36525" y="36544"/>
                  </a:lnTo>
                  <a:lnTo>
                    <a:pt x="76166" y="9806"/>
                  </a:lnTo>
                  <a:lnTo>
                    <a:pt x="124713" y="0"/>
                  </a:lnTo>
                  <a:lnTo>
                    <a:pt x="9002522" y="0"/>
                  </a:lnTo>
                  <a:lnTo>
                    <a:pt x="9051047" y="9806"/>
                  </a:lnTo>
                  <a:lnTo>
                    <a:pt x="9090691" y="36544"/>
                  </a:lnTo>
                  <a:lnTo>
                    <a:pt x="9117429" y="76188"/>
                  </a:lnTo>
                  <a:lnTo>
                    <a:pt x="9127236" y="124713"/>
                  </a:lnTo>
                  <a:lnTo>
                    <a:pt x="9127236" y="623570"/>
                  </a:lnTo>
                  <a:lnTo>
                    <a:pt x="9117429" y="672095"/>
                  </a:lnTo>
                  <a:lnTo>
                    <a:pt x="9090691" y="711739"/>
                  </a:lnTo>
                  <a:lnTo>
                    <a:pt x="9051047" y="738477"/>
                  </a:lnTo>
                  <a:lnTo>
                    <a:pt x="9002522" y="748284"/>
                  </a:lnTo>
                  <a:lnTo>
                    <a:pt x="124713" y="748284"/>
                  </a:lnTo>
                  <a:lnTo>
                    <a:pt x="76166" y="738477"/>
                  </a:lnTo>
                  <a:lnTo>
                    <a:pt x="36525" y="711739"/>
                  </a:lnTo>
                  <a:lnTo>
                    <a:pt x="9799" y="672095"/>
                  </a:lnTo>
                  <a:lnTo>
                    <a:pt x="0" y="623570"/>
                  </a:lnTo>
                  <a:lnTo>
                    <a:pt x="0" y="12471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8200" y="3471672"/>
              <a:ext cx="9127490" cy="748665"/>
            </a:xfrm>
            <a:custGeom>
              <a:avLst/>
              <a:gdLst/>
              <a:ahLst/>
              <a:cxnLst/>
              <a:rect l="l" t="t" r="r" b="b"/>
              <a:pathLst>
                <a:path w="9127490" h="748664">
                  <a:moveTo>
                    <a:pt x="9002522" y="0"/>
                  </a:moveTo>
                  <a:lnTo>
                    <a:pt x="124713" y="0"/>
                  </a:lnTo>
                  <a:lnTo>
                    <a:pt x="76166" y="9806"/>
                  </a:lnTo>
                  <a:lnTo>
                    <a:pt x="36525" y="36544"/>
                  </a:lnTo>
                  <a:lnTo>
                    <a:pt x="9799" y="76188"/>
                  </a:lnTo>
                  <a:lnTo>
                    <a:pt x="0" y="124713"/>
                  </a:lnTo>
                  <a:lnTo>
                    <a:pt x="0" y="623569"/>
                  </a:lnTo>
                  <a:lnTo>
                    <a:pt x="9799" y="672095"/>
                  </a:lnTo>
                  <a:lnTo>
                    <a:pt x="36525" y="711739"/>
                  </a:lnTo>
                  <a:lnTo>
                    <a:pt x="76166" y="738477"/>
                  </a:lnTo>
                  <a:lnTo>
                    <a:pt x="124713" y="748283"/>
                  </a:lnTo>
                  <a:lnTo>
                    <a:pt x="9002522" y="748283"/>
                  </a:lnTo>
                  <a:lnTo>
                    <a:pt x="9051047" y="738477"/>
                  </a:lnTo>
                  <a:lnTo>
                    <a:pt x="9090691" y="711739"/>
                  </a:lnTo>
                  <a:lnTo>
                    <a:pt x="9117429" y="672095"/>
                  </a:lnTo>
                  <a:lnTo>
                    <a:pt x="9127236" y="623569"/>
                  </a:lnTo>
                  <a:lnTo>
                    <a:pt x="9127236" y="124713"/>
                  </a:lnTo>
                  <a:lnTo>
                    <a:pt x="9117429" y="76188"/>
                  </a:lnTo>
                  <a:lnTo>
                    <a:pt x="9090691" y="36544"/>
                  </a:lnTo>
                  <a:lnTo>
                    <a:pt x="9051047" y="9806"/>
                  </a:lnTo>
                  <a:lnTo>
                    <a:pt x="9002522" y="0"/>
                  </a:lnTo>
                  <a:close/>
                </a:path>
              </a:pathLst>
            </a:custGeom>
            <a:solidFill>
              <a:srgbClr val="E98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8200" y="3471672"/>
              <a:ext cx="9127490" cy="748665"/>
            </a:xfrm>
            <a:custGeom>
              <a:avLst/>
              <a:gdLst/>
              <a:ahLst/>
              <a:cxnLst/>
              <a:rect l="l" t="t" r="r" b="b"/>
              <a:pathLst>
                <a:path w="9127490" h="748664">
                  <a:moveTo>
                    <a:pt x="0" y="124713"/>
                  </a:moveTo>
                  <a:lnTo>
                    <a:pt x="9799" y="76188"/>
                  </a:lnTo>
                  <a:lnTo>
                    <a:pt x="36525" y="36544"/>
                  </a:lnTo>
                  <a:lnTo>
                    <a:pt x="76166" y="9806"/>
                  </a:lnTo>
                  <a:lnTo>
                    <a:pt x="124713" y="0"/>
                  </a:lnTo>
                  <a:lnTo>
                    <a:pt x="9002522" y="0"/>
                  </a:lnTo>
                  <a:lnTo>
                    <a:pt x="9051047" y="9806"/>
                  </a:lnTo>
                  <a:lnTo>
                    <a:pt x="9090691" y="36544"/>
                  </a:lnTo>
                  <a:lnTo>
                    <a:pt x="9117429" y="76188"/>
                  </a:lnTo>
                  <a:lnTo>
                    <a:pt x="9127236" y="124713"/>
                  </a:lnTo>
                  <a:lnTo>
                    <a:pt x="9127236" y="623569"/>
                  </a:lnTo>
                  <a:lnTo>
                    <a:pt x="9117429" y="672095"/>
                  </a:lnTo>
                  <a:lnTo>
                    <a:pt x="9090691" y="711739"/>
                  </a:lnTo>
                  <a:lnTo>
                    <a:pt x="9051047" y="738477"/>
                  </a:lnTo>
                  <a:lnTo>
                    <a:pt x="9002522" y="748283"/>
                  </a:lnTo>
                  <a:lnTo>
                    <a:pt x="124713" y="748283"/>
                  </a:lnTo>
                  <a:lnTo>
                    <a:pt x="76166" y="738477"/>
                  </a:lnTo>
                  <a:lnTo>
                    <a:pt x="36525" y="711739"/>
                  </a:lnTo>
                  <a:lnTo>
                    <a:pt x="9799" y="672095"/>
                  </a:lnTo>
                  <a:lnTo>
                    <a:pt x="0" y="623569"/>
                  </a:lnTo>
                  <a:lnTo>
                    <a:pt x="0" y="12471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8200" y="4274820"/>
              <a:ext cx="9127490" cy="748665"/>
            </a:xfrm>
            <a:custGeom>
              <a:avLst/>
              <a:gdLst/>
              <a:ahLst/>
              <a:cxnLst/>
              <a:rect l="l" t="t" r="r" b="b"/>
              <a:pathLst>
                <a:path w="9127490" h="748664">
                  <a:moveTo>
                    <a:pt x="9002522" y="0"/>
                  </a:moveTo>
                  <a:lnTo>
                    <a:pt x="124713" y="0"/>
                  </a:lnTo>
                  <a:lnTo>
                    <a:pt x="76166" y="9806"/>
                  </a:lnTo>
                  <a:lnTo>
                    <a:pt x="36525" y="36544"/>
                  </a:lnTo>
                  <a:lnTo>
                    <a:pt x="9799" y="76188"/>
                  </a:lnTo>
                  <a:lnTo>
                    <a:pt x="0" y="124713"/>
                  </a:lnTo>
                  <a:lnTo>
                    <a:pt x="0" y="623569"/>
                  </a:lnTo>
                  <a:lnTo>
                    <a:pt x="9799" y="672095"/>
                  </a:lnTo>
                  <a:lnTo>
                    <a:pt x="36525" y="711739"/>
                  </a:lnTo>
                  <a:lnTo>
                    <a:pt x="76166" y="738477"/>
                  </a:lnTo>
                  <a:lnTo>
                    <a:pt x="124713" y="748283"/>
                  </a:lnTo>
                  <a:lnTo>
                    <a:pt x="9002522" y="748283"/>
                  </a:lnTo>
                  <a:lnTo>
                    <a:pt x="9051047" y="738477"/>
                  </a:lnTo>
                  <a:lnTo>
                    <a:pt x="9090691" y="711739"/>
                  </a:lnTo>
                  <a:lnTo>
                    <a:pt x="9117429" y="672095"/>
                  </a:lnTo>
                  <a:lnTo>
                    <a:pt x="9127236" y="623569"/>
                  </a:lnTo>
                  <a:lnTo>
                    <a:pt x="9127236" y="124713"/>
                  </a:lnTo>
                  <a:lnTo>
                    <a:pt x="9117429" y="76188"/>
                  </a:lnTo>
                  <a:lnTo>
                    <a:pt x="9090691" y="36544"/>
                  </a:lnTo>
                  <a:lnTo>
                    <a:pt x="9051047" y="9806"/>
                  </a:lnTo>
                  <a:lnTo>
                    <a:pt x="9002522" y="0"/>
                  </a:lnTo>
                  <a:close/>
                </a:path>
              </a:pathLst>
            </a:custGeom>
            <a:solidFill>
              <a:srgbClr val="F3B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8200" y="4274820"/>
              <a:ext cx="9127490" cy="748665"/>
            </a:xfrm>
            <a:custGeom>
              <a:avLst/>
              <a:gdLst/>
              <a:ahLst/>
              <a:cxnLst/>
              <a:rect l="l" t="t" r="r" b="b"/>
              <a:pathLst>
                <a:path w="9127490" h="748664">
                  <a:moveTo>
                    <a:pt x="0" y="124713"/>
                  </a:moveTo>
                  <a:lnTo>
                    <a:pt x="9799" y="76188"/>
                  </a:lnTo>
                  <a:lnTo>
                    <a:pt x="36525" y="36544"/>
                  </a:lnTo>
                  <a:lnTo>
                    <a:pt x="76166" y="9806"/>
                  </a:lnTo>
                  <a:lnTo>
                    <a:pt x="124713" y="0"/>
                  </a:lnTo>
                  <a:lnTo>
                    <a:pt x="9002522" y="0"/>
                  </a:lnTo>
                  <a:lnTo>
                    <a:pt x="9051047" y="9806"/>
                  </a:lnTo>
                  <a:lnTo>
                    <a:pt x="9090691" y="36544"/>
                  </a:lnTo>
                  <a:lnTo>
                    <a:pt x="9117429" y="76188"/>
                  </a:lnTo>
                  <a:lnTo>
                    <a:pt x="9127236" y="124713"/>
                  </a:lnTo>
                  <a:lnTo>
                    <a:pt x="9127236" y="623569"/>
                  </a:lnTo>
                  <a:lnTo>
                    <a:pt x="9117429" y="672095"/>
                  </a:lnTo>
                  <a:lnTo>
                    <a:pt x="9090691" y="711739"/>
                  </a:lnTo>
                  <a:lnTo>
                    <a:pt x="9051047" y="738477"/>
                  </a:lnTo>
                  <a:lnTo>
                    <a:pt x="9002522" y="748283"/>
                  </a:lnTo>
                  <a:lnTo>
                    <a:pt x="124713" y="748283"/>
                  </a:lnTo>
                  <a:lnTo>
                    <a:pt x="76166" y="738477"/>
                  </a:lnTo>
                  <a:lnTo>
                    <a:pt x="36525" y="711739"/>
                  </a:lnTo>
                  <a:lnTo>
                    <a:pt x="9799" y="672095"/>
                  </a:lnTo>
                  <a:lnTo>
                    <a:pt x="0" y="623569"/>
                  </a:lnTo>
                  <a:lnTo>
                    <a:pt x="0" y="12471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8200" y="5077968"/>
              <a:ext cx="9127490" cy="748665"/>
            </a:xfrm>
            <a:custGeom>
              <a:avLst/>
              <a:gdLst/>
              <a:ahLst/>
              <a:cxnLst/>
              <a:rect l="l" t="t" r="r" b="b"/>
              <a:pathLst>
                <a:path w="9127490" h="748664">
                  <a:moveTo>
                    <a:pt x="9002522" y="0"/>
                  </a:moveTo>
                  <a:lnTo>
                    <a:pt x="124713" y="0"/>
                  </a:lnTo>
                  <a:lnTo>
                    <a:pt x="76166" y="9806"/>
                  </a:lnTo>
                  <a:lnTo>
                    <a:pt x="36525" y="36544"/>
                  </a:lnTo>
                  <a:lnTo>
                    <a:pt x="9799" y="76188"/>
                  </a:lnTo>
                  <a:lnTo>
                    <a:pt x="0" y="124713"/>
                  </a:lnTo>
                  <a:lnTo>
                    <a:pt x="0" y="623569"/>
                  </a:lnTo>
                  <a:lnTo>
                    <a:pt x="9799" y="672111"/>
                  </a:lnTo>
                  <a:lnTo>
                    <a:pt x="36525" y="711754"/>
                  </a:lnTo>
                  <a:lnTo>
                    <a:pt x="76166" y="738482"/>
                  </a:lnTo>
                  <a:lnTo>
                    <a:pt x="124713" y="748283"/>
                  </a:lnTo>
                  <a:lnTo>
                    <a:pt x="9002522" y="748283"/>
                  </a:lnTo>
                  <a:lnTo>
                    <a:pt x="9051047" y="738482"/>
                  </a:lnTo>
                  <a:lnTo>
                    <a:pt x="9090691" y="711754"/>
                  </a:lnTo>
                  <a:lnTo>
                    <a:pt x="9117429" y="672111"/>
                  </a:lnTo>
                  <a:lnTo>
                    <a:pt x="9127236" y="623569"/>
                  </a:lnTo>
                  <a:lnTo>
                    <a:pt x="9127236" y="124713"/>
                  </a:lnTo>
                  <a:lnTo>
                    <a:pt x="9117429" y="76188"/>
                  </a:lnTo>
                  <a:lnTo>
                    <a:pt x="9090691" y="36544"/>
                  </a:lnTo>
                  <a:lnTo>
                    <a:pt x="9051047" y="9806"/>
                  </a:lnTo>
                  <a:lnTo>
                    <a:pt x="9002522" y="0"/>
                  </a:lnTo>
                  <a:close/>
                </a:path>
              </a:pathLst>
            </a:custGeom>
            <a:solidFill>
              <a:srgbClr val="E98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8200" y="5077968"/>
              <a:ext cx="9127490" cy="748665"/>
            </a:xfrm>
            <a:custGeom>
              <a:avLst/>
              <a:gdLst/>
              <a:ahLst/>
              <a:cxnLst/>
              <a:rect l="l" t="t" r="r" b="b"/>
              <a:pathLst>
                <a:path w="9127490" h="748664">
                  <a:moveTo>
                    <a:pt x="0" y="124713"/>
                  </a:moveTo>
                  <a:lnTo>
                    <a:pt x="9799" y="76188"/>
                  </a:lnTo>
                  <a:lnTo>
                    <a:pt x="36525" y="36544"/>
                  </a:lnTo>
                  <a:lnTo>
                    <a:pt x="76166" y="9806"/>
                  </a:lnTo>
                  <a:lnTo>
                    <a:pt x="124713" y="0"/>
                  </a:lnTo>
                  <a:lnTo>
                    <a:pt x="9002522" y="0"/>
                  </a:lnTo>
                  <a:lnTo>
                    <a:pt x="9051047" y="9806"/>
                  </a:lnTo>
                  <a:lnTo>
                    <a:pt x="9090691" y="36544"/>
                  </a:lnTo>
                  <a:lnTo>
                    <a:pt x="9117429" y="76188"/>
                  </a:lnTo>
                  <a:lnTo>
                    <a:pt x="9127236" y="124713"/>
                  </a:lnTo>
                  <a:lnTo>
                    <a:pt x="9127236" y="623569"/>
                  </a:lnTo>
                  <a:lnTo>
                    <a:pt x="9117429" y="672111"/>
                  </a:lnTo>
                  <a:lnTo>
                    <a:pt x="9090691" y="711754"/>
                  </a:lnTo>
                  <a:lnTo>
                    <a:pt x="9051047" y="738482"/>
                  </a:lnTo>
                  <a:lnTo>
                    <a:pt x="9002522" y="748283"/>
                  </a:lnTo>
                  <a:lnTo>
                    <a:pt x="124713" y="748283"/>
                  </a:lnTo>
                  <a:lnTo>
                    <a:pt x="76166" y="738482"/>
                  </a:lnTo>
                  <a:lnTo>
                    <a:pt x="36525" y="711754"/>
                  </a:lnTo>
                  <a:lnTo>
                    <a:pt x="9799" y="672111"/>
                  </a:lnTo>
                  <a:lnTo>
                    <a:pt x="0" y="623569"/>
                  </a:lnTo>
                  <a:lnTo>
                    <a:pt x="0" y="12471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8200" y="5881116"/>
              <a:ext cx="9127490" cy="748665"/>
            </a:xfrm>
            <a:custGeom>
              <a:avLst/>
              <a:gdLst/>
              <a:ahLst/>
              <a:cxnLst/>
              <a:rect l="l" t="t" r="r" b="b"/>
              <a:pathLst>
                <a:path w="9127490" h="748665">
                  <a:moveTo>
                    <a:pt x="9002522" y="0"/>
                  </a:moveTo>
                  <a:lnTo>
                    <a:pt x="124713" y="0"/>
                  </a:lnTo>
                  <a:lnTo>
                    <a:pt x="76166" y="9799"/>
                  </a:lnTo>
                  <a:lnTo>
                    <a:pt x="36525" y="36525"/>
                  </a:lnTo>
                  <a:lnTo>
                    <a:pt x="9799" y="76166"/>
                  </a:lnTo>
                  <a:lnTo>
                    <a:pt x="0" y="124714"/>
                  </a:lnTo>
                  <a:lnTo>
                    <a:pt x="0" y="623570"/>
                  </a:lnTo>
                  <a:lnTo>
                    <a:pt x="9799" y="672111"/>
                  </a:lnTo>
                  <a:lnTo>
                    <a:pt x="36525" y="711754"/>
                  </a:lnTo>
                  <a:lnTo>
                    <a:pt x="76166" y="738482"/>
                  </a:lnTo>
                  <a:lnTo>
                    <a:pt x="124713" y="748284"/>
                  </a:lnTo>
                  <a:lnTo>
                    <a:pt x="9002522" y="748284"/>
                  </a:lnTo>
                  <a:lnTo>
                    <a:pt x="9051047" y="738482"/>
                  </a:lnTo>
                  <a:lnTo>
                    <a:pt x="9090691" y="711754"/>
                  </a:lnTo>
                  <a:lnTo>
                    <a:pt x="9117429" y="672111"/>
                  </a:lnTo>
                  <a:lnTo>
                    <a:pt x="9127236" y="623570"/>
                  </a:lnTo>
                  <a:lnTo>
                    <a:pt x="9127236" y="124714"/>
                  </a:lnTo>
                  <a:lnTo>
                    <a:pt x="9117429" y="76166"/>
                  </a:lnTo>
                  <a:lnTo>
                    <a:pt x="9090691" y="36525"/>
                  </a:lnTo>
                  <a:lnTo>
                    <a:pt x="9051047" y="9799"/>
                  </a:lnTo>
                  <a:lnTo>
                    <a:pt x="9002522" y="0"/>
                  </a:lnTo>
                  <a:close/>
                </a:path>
              </a:pathLst>
            </a:custGeom>
            <a:solidFill>
              <a:srgbClr val="E04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8200" y="5881116"/>
              <a:ext cx="9127490" cy="748665"/>
            </a:xfrm>
            <a:custGeom>
              <a:avLst/>
              <a:gdLst/>
              <a:ahLst/>
              <a:cxnLst/>
              <a:rect l="l" t="t" r="r" b="b"/>
              <a:pathLst>
                <a:path w="9127490" h="748665">
                  <a:moveTo>
                    <a:pt x="0" y="124714"/>
                  </a:moveTo>
                  <a:lnTo>
                    <a:pt x="9799" y="76166"/>
                  </a:lnTo>
                  <a:lnTo>
                    <a:pt x="36525" y="36525"/>
                  </a:lnTo>
                  <a:lnTo>
                    <a:pt x="76166" y="9799"/>
                  </a:lnTo>
                  <a:lnTo>
                    <a:pt x="124713" y="0"/>
                  </a:lnTo>
                  <a:lnTo>
                    <a:pt x="9002522" y="0"/>
                  </a:lnTo>
                  <a:lnTo>
                    <a:pt x="9051047" y="9799"/>
                  </a:lnTo>
                  <a:lnTo>
                    <a:pt x="9090691" y="36525"/>
                  </a:lnTo>
                  <a:lnTo>
                    <a:pt x="9117429" y="76166"/>
                  </a:lnTo>
                  <a:lnTo>
                    <a:pt x="9127236" y="124714"/>
                  </a:lnTo>
                  <a:lnTo>
                    <a:pt x="9127236" y="623570"/>
                  </a:lnTo>
                  <a:lnTo>
                    <a:pt x="9117429" y="672111"/>
                  </a:lnTo>
                  <a:lnTo>
                    <a:pt x="9090691" y="711754"/>
                  </a:lnTo>
                  <a:lnTo>
                    <a:pt x="9051047" y="738482"/>
                  </a:lnTo>
                  <a:lnTo>
                    <a:pt x="9002522" y="748284"/>
                  </a:lnTo>
                  <a:lnTo>
                    <a:pt x="124713" y="748284"/>
                  </a:lnTo>
                  <a:lnTo>
                    <a:pt x="76166" y="738482"/>
                  </a:lnTo>
                  <a:lnTo>
                    <a:pt x="36525" y="711754"/>
                  </a:lnTo>
                  <a:lnTo>
                    <a:pt x="9799" y="672111"/>
                  </a:lnTo>
                  <a:lnTo>
                    <a:pt x="0" y="623570"/>
                  </a:lnTo>
                  <a:lnTo>
                    <a:pt x="0" y="12471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30655" y="2063622"/>
            <a:ext cx="8385175" cy="4453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0" indent="-165735">
              <a:lnSpc>
                <a:spcPct val="100000"/>
              </a:lnSpc>
              <a:spcBef>
                <a:spcPts val="100"/>
              </a:spcBef>
              <a:buChar char="•"/>
              <a:tabLst>
                <a:tab pos="178435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Оставайтесь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дома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вызовите врача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дом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har char="•"/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1500">
              <a:latin typeface="Calibri"/>
              <a:cs typeface="Calibri"/>
            </a:endParaRPr>
          </a:p>
          <a:p>
            <a:pPr marL="191135" indent="-175260">
              <a:lnSpc>
                <a:spcPct val="100000"/>
              </a:lnSpc>
              <a:spcBef>
                <a:spcPts val="5"/>
              </a:spcBef>
              <a:buChar char="•"/>
              <a:tabLst>
                <a:tab pos="191770" algn="l"/>
              </a:tabLst>
            </a:pP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Соблюдайте</a:t>
            </a:r>
            <a:r>
              <a:rPr sz="19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постельный</a:t>
            </a:r>
            <a:r>
              <a:rPr sz="19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режим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har char="•"/>
            </a:pP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1400">
              <a:latin typeface="Calibri"/>
              <a:cs typeface="Calibri"/>
            </a:endParaRPr>
          </a:p>
          <a:p>
            <a:pPr marL="191135" indent="-175260">
              <a:lnSpc>
                <a:spcPct val="100000"/>
              </a:lnSpc>
              <a:buChar char="•"/>
              <a:tabLst>
                <a:tab pos="191770" algn="l"/>
              </a:tabLst>
            </a:pP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Выполняйте</a:t>
            </a:r>
            <a:r>
              <a:rPr sz="19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все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рекомендации</a:t>
            </a:r>
            <a:r>
              <a:rPr sz="19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лечащего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врача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har char="•"/>
            </a:pP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1400">
              <a:latin typeface="Calibri"/>
              <a:cs typeface="Calibri"/>
            </a:endParaRPr>
          </a:p>
          <a:p>
            <a:pPr marL="191135" indent="-175260">
              <a:lnSpc>
                <a:spcPct val="100000"/>
              </a:lnSpc>
              <a:buChar char="•"/>
              <a:tabLst>
                <a:tab pos="191770" algn="l"/>
              </a:tabLst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При</a:t>
            </a:r>
            <a:r>
              <a:rPr sz="1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кашле</a:t>
            </a:r>
            <a:r>
              <a:rPr sz="1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или</a:t>
            </a:r>
            <a:r>
              <a:rPr sz="19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чихании</a:t>
            </a:r>
            <a:r>
              <a:rPr sz="19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прикрывайте</a:t>
            </a:r>
            <a:r>
              <a:rPr sz="19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нос</a:t>
            </a:r>
            <a:r>
              <a:rPr sz="19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рот</a:t>
            </a:r>
            <a:r>
              <a:rPr sz="19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платком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har char="•"/>
            </a:pP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1400">
              <a:latin typeface="Calibri"/>
              <a:cs typeface="Calibri"/>
            </a:endParaRPr>
          </a:p>
          <a:p>
            <a:pPr marL="191135" indent="-175260">
              <a:lnSpc>
                <a:spcPct val="100000"/>
              </a:lnSpc>
              <a:buChar char="•"/>
              <a:tabLst>
                <a:tab pos="191770" algn="l"/>
              </a:tabLst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Принимайте</a:t>
            </a:r>
            <a:r>
              <a:rPr sz="19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лекарства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вовремя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2450">
              <a:latin typeface="Calibri"/>
              <a:cs typeface="Calibri"/>
            </a:endParaRPr>
          </a:p>
          <a:p>
            <a:pPr marL="191135" indent="-175260">
              <a:lnSpc>
                <a:spcPts val="2185"/>
              </a:lnSpc>
              <a:buChar char="•"/>
              <a:tabLst>
                <a:tab pos="191770" algn="l"/>
              </a:tabLst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Пейте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как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можно</a:t>
            </a:r>
            <a:r>
              <a:rPr sz="19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больше</a:t>
            </a:r>
            <a:r>
              <a:rPr sz="1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жидкости</a:t>
            </a:r>
            <a:r>
              <a:rPr sz="19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(горячий</a:t>
            </a:r>
            <a:r>
              <a:rPr sz="19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чай,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клюквенный</a:t>
            </a:r>
            <a:r>
              <a:rPr sz="19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или</a:t>
            </a:r>
            <a:r>
              <a:rPr sz="1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брусничный</a:t>
            </a:r>
            <a:endParaRPr sz="1900">
              <a:latin typeface="Calibri"/>
              <a:cs typeface="Calibri"/>
            </a:endParaRPr>
          </a:p>
          <a:p>
            <a:pPr marL="16510">
              <a:lnSpc>
                <a:spcPts val="2185"/>
              </a:lnSpc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морсы,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щелочные</a:t>
            </a:r>
            <a:r>
              <a:rPr sz="19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минеральные</a:t>
            </a:r>
            <a:r>
              <a:rPr sz="19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воды).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1867" y="2852927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8229600" y="0"/>
                </a:moveTo>
                <a:lnTo>
                  <a:pt x="0" y="0"/>
                </a:lnTo>
                <a:lnTo>
                  <a:pt x="0" y="1143000"/>
                </a:lnTo>
                <a:lnTo>
                  <a:pt x="8229600" y="1143000"/>
                </a:lnTo>
                <a:lnTo>
                  <a:pt x="8229600" y="0"/>
                </a:lnTo>
                <a:close/>
              </a:path>
            </a:pathLst>
          </a:custGeom>
          <a:solidFill>
            <a:srgbClr val="EEF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1242" y="3006674"/>
            <a:ext cx="7910958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400" spc="-35" dirty="0">
                <a:solidFill>
                  <a:srgbClr val="000000"/>
                </a:solidFill>
                <a:latin typeface="Calibri Light"/>
                <a:cs typeface="Calibri Light"/>
              </a:rPr>
              <a:t>Благодарю</a:t>
            </a:r>
            <a:r>
              <a:rPr sz="4400" spc="-14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spc="-15" dirty="0">
                <a:solidFill>
                  <a:srgbClr val="000000"/>
                </a:solidFill>
                <a:latin typeface="Calibri Light"/>
                <a:cs typeface="Calibri Light"/>
              </a:rPr>
              <a:t>за</a:t>
            </a:r>
            <a:r>
              <a:rPr sz="4400" spc="-10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spc="-35" dirty="0">
                <a:solidFill>
                  <a:srgbClr val="000000"/>
                </a:solidFill>
                <a:latin typeface="Calibri Light"/>
                <a:cs typeface="Calibri Light"/>
              </a:rPr>
              <a:t>внимание!</a:t>
            </a:r>
            <a:endParaRPr sz="44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8459" y="613442"/>
            <a:ext cx="10740541" cy="5064695"/>
            <a:chOff x="426719" y="1493519"/>
            <a:chExt cx="9320674" cy="41852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19" y="1493519"/>
              <a:ext cx="9320674" cy="41849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6719" y="1493519"/>
              <a:ext cx="8722360" cy="4185285"/>
            </a:xfrm>
            <a:custGeom>
              <a:avLst/>
              <a:gdLst/>
              <a:ahLst/>
              <a:cxnLst/>
              <a:rect l="l" t="t" r="r" b="b"/>
              <a:pathLst>
                <a:path w="8722360" h="4185285">
                  <a:moveTo>
                    <a:pt x="0" y="4184904"/>
                  </a:moveTo>
                  <a:lnTo>
                    <a:pt x="8721852" y="4184904"/>
                  </a:lnTo>
                  <a:lnTo>
                    <a:pt x="8721852" y="0"/>
                  </a:lnTo>
                  <a:lnTo>
                    <a:pt x="0" y="0"/>
                  </a:lnTo>
                  <a:lnTo>
                    <a:pt x="0" y="4184904"/>
                  </a:lnTo>
                  <a:close/>
                </a:path>
              </a:pathLst>
            </a:custGeom>
            <a:ln w="635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33400" y="1179863"/>
            <a:ext cx="8519820" cy="3770263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137160" indent="-228600">
              <a:lnSpc>
                <a:spcPct val="70000"/>
              </a:lnSpc>
              <a:spcBef>
                <a:spcPts val="104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b="1" spc="-280" dirty="0">
                <a:solidFill>
                  <a:srgbClr val="B12500"/>
                </a:solidFill>
                <a:latin typeface="Arial"/>
                <a:cs typeface="Arial"/>
              </a:rPr>
              <a:t>Острая</a:t>
            </a:r>
            <a:r>
              <a:rPr sz="2600" b="1" spc="-140" dirty="0">
                <a:solidFill>
                  <a:srgbClr val="B12500"/>
                </a:solidFill>
                <a:latin typeface="Arial"/>
                <a:cs typeface="Arial"/>
              </a:rPr>
              <a:t> </a:t>
            </a:r>
            <a:r>
              <a:rPr sz="2600" b="1" spc="-275" dirty="0">
                <a:solidFill>
                  <a:srgbClr val="B12500"/>
                </a:solidFill>
                <a:latin typeface="Arial"/>
                <a:cs typeface="Arial"/>
              </a:rPr>
              <a:t>респираторная</a:t>
            </a:r>
            <a:r>
              <a:rPr sz="2600" b="1" spc="-155" dirty="0">
                <a:solidFill>
                  <a:srgbClr val="B12500"/>
                </a:solidFill>
                <a:latin typeface="Arial"/>
                <a:cs typeface="Arial"/>
              </a:rPr>
              <a:t> </a:t>
            </a:r>
            <a:r>
              <a:rPr sz="2600" b="1" spc="-275" dirty="0">
                <a:solidFill>
                  <a:srgbClr val="B12500"/>
                </a:solidFill>
                <a:latin typeface="Arial"/>
                <a:cs typeface="Arial"/>
              </a:rPr>
              <a:t>вирусная</a:t>
            </a:r>
            <a:r>
              <a:rPr sz="2600" b="1" spc="-145" dirty="0">
                <a:solidFill>
                  <a:srgbClr val="B12500"/>
                </a:solidFill>
                <a:latin typeface="Arial"/>
                <a:cs typeface="Arial"/>
              </a:rPr>
              <a:t> </a:t>
            </a:r>
            <a:r>
              <a:rPr sz="2600" b="1" spc="-295" dirty="0">
                <a:solidFill>
                  <a:srgbClr val="B12500"/>
                </a:solidFill>
                <a:latin typeface="Arial"/>
                <a:cs typeface="Arial"/>
              </a:rPr>
              <a:t>инфекция</a:t>
            </a:r>
            <a:r>
              <a:rPr sz="2600" b="1" spc="-125" dirty="0">
                <a:solidFill>
                  <a:srgbClr val="B12500"/>
                </a:solidFill>
                <a:latin typeface="Arial"/>
                <a:cs typeface="Arial"/>
              </a:rPr>
              <a:t> </a:t>
            </a:r>
            <a:r>
              <a:rPr sz="2600" b="1" spc="-280" dirty="0">
                <a:solidFill>
                  <a:srgbClr val="B12500"/>
                </a:solidFill>
                <a:latin typeface="Arial"/>
                <a:cs typeface="Arial"/>
              </a:rPr>
              <a:t>(ОРВИ)</a:t>
            </a:r>
            <a:r>
              <a:rPr sz="2600" b="1" spc="-125" dirty="0">
                <a:solidFill>
                  <a:srgbClr val="B1250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lang="ru-RU" sz="2600" spc="5" dirty="0">
                <a:latin typeface="Calibri"/>
                <a:cs typeface="Calibri"/>
              </a:rPr>
              <a:t>это </a:t>
            </a:r>
            <a:r>
              <a:rPr sz="2600" spc="-5" dirty="0" err="1">
                <a:latin typeface="Calibri"/>
                <a:cs typeface="Calibri"/>
              </a:rPr>
              <a:t>острое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инфекционное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заболевание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респираторного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тракта,</a:t>
            </a:r>
            <a:endParaRPr sz="2600" dirty="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  <a:spcBef>
                <a:spcPts val="5"/>
              </a:spcBef>
            </a:pPr>
            <a:r>
              <a:rPr sz="2600" spc="-5" dirty="0">
                <a:latin typeface="Calibri"/>
                <a:cs typeface="Calibri"/>
              </a:rPr>
              <a:t>проявляющееся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воспалением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верхних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дыхательных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путей,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10" dirty="0">
                <a:latin typeface="Calibri"/>
                <a:cs typeface="Calibri"/>
              </a:rPr>
              <a:t>большинстве </a:t>
            </a:r>
            <a:r>
              <a:rPr sz="2600" dirty="0">
                <a:latin typeface="Calibri"/>
                <a:cs typeface="Calibri"/>
              </a:rPr>
              <a:t>случаев </a:t>
            </a:r>
            <a:r>
              <a:rPr sz="2600" spc="-5" dirty="0">
                <a:latin typeface="Calibri"/>
                <a:cs typeface="Calibri"/>
              </a:rPr>
              <a:t>завершающееся </a:t>
            </a:r>
            <a:r>
              <a:rPr sz="2600" dirty="0">
                <a:latin typeface="Calibri"/>
                <a:cs typeface="Calibri"/>
              </a:rPr>
              <a:t>спонтанным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выздоровлением.</a:t>
            </a: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 dirty="0">
              <a:latin typeface="Calibri"/>
              <a:cs typeface="Calibri"/>
            </a:endParaRPr>
          </a:p>
          <a:p>
            <a:pPr marL="241300" indent="-228600">
              <a:lnSpc>
                <a:spcPts val="265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ОРВИ,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как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правило,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протекает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B12500"/>
                </a:solidFill>
                <a:latin typeface="Calibri"/>
                <a:cs typeface="Calibri"/>
              </a:rPr>
              <a:t>с </a:t>
            </a:r>
            <a:r>
              <a:rPr sz="2600" spc="-10" dirty="0">
                <a:solidFill>
                  <a:srgbClr val="B12500"/>
                </a:solidFill>
                <a:latin typeface="Calibri"/>
                <a:cs typeface="Calibri"/>
              </a:rPr>
              <a:t>катаральными</a:t>
            </a:r>
            <a:endParaRPr sz="2600" dirty="0">
              <a:latin typeface="Calibri"/>
              <a:cs typeface="Calibri"/>
            </a:endParaRPr>
          </a:p>
          <a:p>
            <a:pPr marL="241300" marR="373380">
              <a:lnSpc>
                <a:spcPct val="70000"/>
              </a:lnSpc>
              <a:spcBef>
                <a:spcPts val="465"/>
              </a:spcBef>
            </a:pPr>
            <a:r>
              <a:rPr sz="2600" spc="-5" dirty="0">
                <a:solidFill>
                  <a:srgbClr val="B12500"/>
                </a:solidFill>
                <a:latin typeface="Calibri"/>
                <a:cs typeface="Calibri"/>
              </a:rPr>
              <a:t>симптомами </a:t>
            </a:r>
            <a:r>
              <a:rPr sz="2600" spc="-10" dirty="0">
                <a:solidFill>
                  <a:srgbClr val="B12500"/>
                </a:solidFill>
                <a:latin typeface="Calibri"/>
                <a:cs typeface="Calibri"/>
              </a:rPr>
              <a:t>(насморком, кашлем, болью </a:t>
            </a:r>
            <a:r>
              <a:rPr sz="2600" dirty="0">
                <a:solidFill>
                  <a:srgbClr val="B12500"/>
                </a:solidFill>
                <a:latin typeface="Calibri"/>
                <a:cs typeface="Calibri"/>
              </a:rPr>
              <a:t>в </a:t>
            </a:r>
            <a:r>
              <a:rPr sz="2600" spc="-20" dirty="0">
                <a:solidFill>
                  <a:srgbClr val="B12500"/>
                </a:solidFill>
                <a:latin typeface="Calibri"/>
                <a:cs typeface="Calibri"/>
              </a:rPr>
              <a:t>горле </a:t>
            </a:r>
            <a:r>
              <a:rPr sz="2600" dirty="0">
                <a:solidFill>
                  <a:srgbClr val="B12500"/>
                </a:solidFill>
                <a:latin typeface="Calibri"/>
                <a:cs typeface="Calibri"/>
              </a:rPr>
              <a:t>и </a:t>
            </a:r>
            <a:r>
              <a:rPr sz="2600" spc="-5" dirty="0">
                <a:solidFill>
                  <a:srgbClr val="B12500"/>
                </a:solidFill>
                <a:latin typeface="Calibri"/>
                <a:cs typeface="Calibri"/>
              </a:rPr>
              <a:t>др.), </a:t>
            </a:r>
            <a:r>
              <a:rPr sz="2600" spc="-575" dirty="0">
                <a:solidFill>
                  <a:srgbClr val="B12500"/>
                </a:solidFill>
                <a:latin typeface="Calibri"/>
                <a:cs typeface="Calibri"/>
              </a:rPr>
              <a:t> </a:t>
            </a:r>
            <a:r>
              <a:rPr sz="2600" spc="-5" dirty="0" err="1">
                <a:solidFill>
                  <a:srgbClr val="B12500"/>
                </a:solidFill>
                <a:latin typeface="Calibri"/>
                <a:cs typeface="Calibri"/>
              </a:rPr>
              <a:t>признаками</a:t>
            </a:r>
            <a:r>
              <a:rPr sz="2600" spc="-45" dirty="0">
                <a:solidFill>
                  <a:srgbClr val="B12500"/>
                </a:solidFill>
                <a:latin typeface="Calibri"/>
                <a:cs typeface="Calibri"/>
              </a:rPr>
              <a:t> </a:t>
            </a:r>
            <a:r>
              <a:rPr sz="2600" spc="-5" dirty="0" err="1">
                <a:solidFill>
                  <a:srgbClr val="B12500"/>
                </a:solidFill>
                <a:latin typeface="Calibri"/>
                <a:cs typeface="Calibri"/>
              </a:rPr>
              <a:t>общей</a:t>
            </a:r>
            <a:r>
              <a:rPr lang="ru-RU" sz="2600" spc="-5" dirty="0">
                <a:solidFill>
                  <a:srgbClr val="B12500"/>
                </a:solidFill>
                <a:latin typeface="Calibri"/>
                <a:cs typeface="Calibri"/>
              </a:rPr>
              <a:t> </a:t>
            </a:r>
            <a:r>
              <a:rPr sz="2600" spc="-10" dirty="0" err="1">
                <a:solidFill>
                  <a:srgbClr val="B12500"/>
                </a:solidFill>
                <a:latin typeface="Calibri"/>
                <a:cs typeface="Calibri"/>
              </a:rPr>
              <a:t>интоксикации</a:t>
            </a:r>
            <a:r>
              <a:rPr sz="2600" spc="-10" dirty="0">
                <a:solidFill>
                  <a:srgbClr val="B12500"/>
                </a:solidFill>
                <a:latin typeface="Calibri"/>
                <a:cs typeface="Calibri"/>
              </a:rPr>
              <a:t>(слабость,недомогание,снижение</a:t>
            </a:r>
            <a:r>
              <a:rPr sz="2600" dirty="0">
                <a:solidFill>
                  <a:srgbClr val="B12500"/>
                </a:solidFill>
                <a:latin typeface="Calibri"/>
                <a:cs typeface="Calibri"/>
              </a:rPr>
              <a:t> </a:t>
            </a:r>
            <a:r>
              <a:rPr sz="2600" spc="-5" dirty="0" err="1">
                <a:solidFill>
                  <a:srgbClr val="B12500"/>
                </a:solidFill>
                <a:latin typeface="Calibri"/>
                <a:cs typeface="Calibri"/>
              </a:rPr>
              <a:t>аппетита</a:t>
            </a:r>
            <a:r>
              <a:rPr sz="2600" spc="-5" dirty="0">
                <a:solidFill>
                  <a:srgbClr val="B12500"/>
                </a:solidFill>
                <a:latin typeface="Calibri"/>
                <a:cs typeface="Calibri"/>
              </a:rPr>
              <a:t>),</a:t>
            </a:r>
            <a:r>
              <a:rPr lang="ru-RU" sz="2600" dirty="0">
                <a:latin typeface="Calibri"/>
                <a:cs typeface="Calibri"/>
              </a:rPr>
              <a:t> </a:t>
            </a:r>
            <a:r>
              <a:rPr sz="2600" spc="-10" dirty="0" err="1">
                <a:solidFill>
                  <a:srgbClr val="B12500"/>
                </a:solidFill>
                <a:latin typeface="Calibri"/>
                <a:cs typeface="Calibri"/>
              </a:rPr>
              <a:t>лихорадкой</a:t>
            </a:r>
            <a:r>
              <a:rPr sz="2600" spc="-10" dirty="0">
                <a:solidFill>
                  <a:srgbClr val="B12500"/>
                </a:solidFill>
                <a:latin typeface="Calibri"/>
                <a:cs typeface="Calibri"/>
              </a:rPr>
              <a:t>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6041" y="2035301"/>
            <a:ext cx="8955405" cy="3823970"/>
          </a:xfrm>
          <a:custGeom>
            <a:avLst/>
            <a:gdLst/>
            <a:ahLst/>
            <a:cxnLst/>
            <a:rect l="l" t="t" r="r" b="b"/>
            <a:pathLst>
              <a:path w="8955405" h="3823970">
                <a:moveTo>
                  <a:pt x="0" y="3823716"/>
                </a:moveTo>
                <a:lnTo>
                  <a:pt x="8955024" y="3823716"/>
                </a:lnTo>
                <a:lnTo>
                  <a:pt x="8955024" y="0"/>
                </a:lnTo>
                <a:lnTo>
                  <a:pt x="0" y="0"/>
                </a:lnTo>
                <a:lnTo>
                  <a:pt x="0" y="3823716"/>
                </a:lnTo>
                <a:close/>
              </a:path>
            </a:pathLst>
          </a:custGeom>
          <a:ln w="38100">
            <a:solidFill>
              <a:srgbClr val="B12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4934" y="2558542"/>
            <a:ext cx="8778240" cy="270891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84"/>
              </a:spcBef>
            </a:pPr>
            <a:r>
              <a:rPr sz="3200" b="1" spc="-35" dirty="0">
                <a:solidFill>
                  <a:srgbClr val="B12500"/>
                </a:solidFill>
                <a:latin typeface="Calibri"/>
                <a:cs typeface="Calibri"/>
              </a:rPr>
              <a:t>Грипп </a:t>
            </a:r>
            <a:r>
              <a:rPr sz="3200" b="1" dirty="0">
                <a:latin typeface="Calibri"/>
                <a:cs typeface="Calibri"/>
              </a:rPr>
              <a:t>— </a:t>
            </a:r>
            <a:r>
              <a:rPr sz="3200" spc="-5" dirty="0">
                <a:latin typeface="Calibri"/>
                <a:cs typeface="Calibri"/>
              </a:rPr>
              <a:t>острая </a:t>
            </a:r>
            <a:r>
              <a:rPr sz="3200" dirty="0">
                <a:latin typeface="Calibri"/>
                <a:cs typeface="Calibri"/>
              </a:rPr>
              <a:t>инфекционная </a:t>
            </a:r>
            <a:r>
              <a:rPr sz="3200" spc="-15" dirty="0">
                <a:latin typeface="Calibri"/>
                <a:cs typeface="Calibri"/>
              </a:rPr>
              <a:t>болезнь </a:t>
            </a:r>
            <a:r>
              <a:rPr sz="3200" dirty="0">
                <a:latin typeface="Calibri"/>
                <a:cs typeface="Calibri"/>
              </a:rPr>
              <a:t>с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аэрозольным </a:t>
            </a:r>
            <a:r>
              <a:rPr sz="3200" spc="-5" dirty="0">
                <a:latin typeface="Calibri"/>
                <a:cs typeface="Calibri"/>
              </a:rPr>
              <a:t>механизмом </a:t>
            </a:r>
            <a:r>
              <a:rPr sz="3200" spc="-10" dirty="0">
                <a:latin typeface="Calibri"/>
                <a:cs typeface="Calibri"/>
              </a:rPr>
              <a:t>передачи </a:t>
            </a:r>
            <a:r>
              <a:rPr sz="3200" spc="-20" dirty="0">
                <a:latin typeface="Calibri"/>
                <a:cs typeface="Calibri"/>
              </a:rPr>
              <a:t>возбудителя,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характеризующаяся</a:t>
            </a:r>
            <a:r>
              <a:rPr sz="3200" spc="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массовым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распространением,</a:t>
            </a:r>
            <a:r>
              <a:rPr sz="3200" spc="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кратковременной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лихорадкой, </a:t>
            </a:r>
            <a:r>
              <a:rPr sz="3200" spc="-10" dirty="0">
                <a:latin typeface="Calibri"/>
                <a:cs typeface="Calibri"/>
              </a:rPr>
              <a:t>интоксикацией </a:t>
            </a:r>
            <a:r>
              <a:rPr sz="3200" dirty="0">
                <a:latin typeface="Calibri"/>
                <a:cs typeface="Calibri"/>
              </a:rPr>
              <a:t>и </a:t>
            </a:r>
            <a:r>
              <a:rPr sz="3200" spc="-5" dirty="0">
                <a:latin typeface="Calibri"/>
                <a:cs typeface="Calibri"/>
              </a:rPr>
              <a:t>поражением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респираторного </a:t>
            </a:r>
            <a:r>
              <a:rPr sz="3200" spc="-5" dirty="0">
                <a:latin typeface="Calibri"/>
                <a:cs typeface="Calibri"/>
              </a:rPr>
              <a:t>тракта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903" y="524001"/>
            <a:ext cx="41795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0" dirty="0">
                <a:solidFill>
                  <a:srgbClr val="B12500"/>
                </a:solidFill>
                <a:latin typeface="Calibri Light"/>
                <a:cs typeface="Calibri Light"/>
              </a:rPr>
              <a:t>Симптомы</a:t>
            </a:r>
            <a:r>
              <a:rPr sz="4400" spc="-170" dirty="0">
                <a:solidFill>
                  <a:srgbClr val="B12500"/>
                </a:solidFill>
                <a:latin typeface="Calibri Light"/>
                <a:cs typeface="Calibri Light"/>
              </a:rPr>
              <a:t> </a:t>
            </a:r>
            <a:r>
              <a:rPr sz="4400" spc="-30" dirty="0">
                <a:solidFill>
                  <a:srgbClr val="B12500"/>
                </a:solidFill>
                <a:latin typeface="Calibri Light"/>
                <a:cs typeface="Calibri Light"/>
              </a:rPr>
              <a:t>гриппа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1850" y="1865122"/>
            <a:ext cx="8736330" cy="564515"/>
            <a:chOff x="831850" y="1865122"/>
            <a:chExt cx="8736330" cy="564515"/>
          </a:xfrm>
        </p:grpSpPr>
        <p:sp>
          <p:nvSpPr>
            <p:cNvPr id="4" name="object 4"/>
            <p:cNvSpPr/>
            <p:nvPr/>
          </p:nvSpPr>
          <p:spPr>
            <a:xfrm>
              <a:off x="838200" y="1871472"/>
              <a:ext cx="8723630" cy="551815"/>
            </a:xfrm>
            <a:custGeom>
              <a:avLst/>
              <a:gdLst/>
              <a:ahLst/>
              <a:cxnLst/>
              <a:rect l="l" t="t" r="r" b="b"/>
              <a:pathLst>
                <a:path w="8723630" h="551814">
                  <a:moveTo>
                    <a:pt x="8631428" y="0"/>
                  </a:moveTo>
                  <a:lnTo>
                    <a:pt x="91947" y="0"/>
                  </a:lnTo>
                  <a:lnTo>
                    <a:pt x="56155" y="7223"/>
                  </a:lnTo>
                  <a:lnTo>
                    <a:pt x="26928" y="26924"/>
                  </a:lnTo>
                  <a:lnTo>
                    <a:pt x="7224" y="56149"/>
                  </a:lnTo>
                  <a:lnTo>
                    <a:pt x="0" y="91948"/>
                  </a:lnTo>
                  <a:lnTo>
                    <a:pt x="0" y="459739"/>
                  </a:lnTo>
                  <a:lnTo>
                    <a:pt x="7224" y="495538"/>
                  </a:lnTo>
                  <a:lnTo>
                    <a:pt x="26928" y="524763"/>
                  </a:lnTo>
                  <a:lnTo>
                    <a:pt x="56155" y="544464"/>
                  </a:lnTo>
                  <a:lnTo>
                    <a:pt x="91947" y="551688"/>
                  </a:lnTo>
                  <a:lnTo>
                    <a:pt x="8631428" y="551688"/>
                  </a:lnTo>
                  <a:lnTo>
                    <a:pt x="8667226" y="544464"/>
                  </a:lnTo>
                  <a:lnTo>
                    <a:pt x="8696452" y="524763"/>
                  </a:lnTo>
                  <a:lnTo>
                    <a:pt x="8716152" y="495538"/>
                  </a:lnTo>
                  <a:lnTo>
                    <a:pt x="8723376" y="459739"/>
                  </a:lnTo>
                  <a:lnTo>
                    <a:pt x="8723376" y="91948"/>
                  </a:lnTo>
                  <a:lnTo>
                    <a:pt x="8716152" y="56149"/>
                  </a:lnTo>
                  <a:lnTo>
                    <a:pt x="8696452" y="26924"/>
                  </a:lnTo>
                  <a:lnTo>
                    <a:pt x="8667226" y="7223"/>
                  </a:lnTo>
                  <a:lnTo>
                    <a:pt x="8631428" y="0"/>
                  </a:lnTo>
                  <a:close/>
                </a:path>
              </a:pathLst>
            </a:custGeom>
            <a:solidFill>
              <a:srgbClr val="AA3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8200" y="1871472"/>
              <a:ext cx="8723630" cy="551815"/>
            </a:xfrm>
            <a:custGeom>
              <a:avLst/>
              <a:gdLst/>
              <a:ahLst/>
              <a:cxnLst/>
              <a:rect l="l" t="t" r="r" b="b"/>
              <a:pathLst>
                <a:path w="8723630" h="551814">
                  <a:moveTo>
                    <a:pt x="0" y="91948"/>
                  </a:moveTo>
                  <a:lnTo>
                    <a:pt x="7224" y="56149"/>
                  </a:lnTo>
                  <a:lnTo>
                    <a:pt x="26928" y="26924"/>
                  </a:lnTo>
                  <a:lnTo>
                    <a:pt x="56155" y="7223"/>
                  </a:lnTo>
                  <a:lnTo>
                    <a:pt x="91947" y="0"/>
                  </a:lnTo>
                  <a:lnTo>
                    <a:pt x="8631428" y="0"/>
                  </a:lnTo>
                  <a:lnTo>
                    <a:pt x="8667226" y="7223"/>
                  </a:lnTo>
                  <a:lnTo>
                    <a:pt x="8696452" y="26924"/>
                  </a:lnTo>
                  <a:lnTo>
                    <a:pt x="8716152" y="56149"/>
                  </a:lnTo>
                  <a:lnTo>
                    <a:pt x="8723376" y="91948"/>
                  </a:lnTo>
                  <a:lnTo>
                    <a:pt x="8723376" y="459739"/>
                  </a:lnTo>
                  <a:lnTo>
                    <a:pt x="8716152" y="495538"/>
                  </a:lnTo>
                  <a:lnTo>
                    <a:pt x="8696452" y="524763"/>
                  </a:lnTo>
                  <a:lnTo>
                    <a:pt x="8667226" y="544464"/>
                  </a:lnTo>
                  <a:lnTo>
                    <a:pt x="8631428" y="551688"/>
                  </a:lnTo>
                  <a:lnTo>
                    <a:pt x="91947" y="551688"/>
                  </a:lnTo>
                  <a:lnTo>
                    <a:pt x="56155" y="544464"/>
                  </a:lnTo>
                  <a:lnTo>
                    <a:pt x="26928" y="524763"/>
                  </a:lnTo>
                  <a:lnTo>
                    <a:pt x="7224" y="495538"/>
                  </a:lnTo>
                  <a:lnTo>
                    <a:pt x="0" y="459739"/>
                  </a:lnTo>
                  <a:lnTo>
                    <a:pt x="0" y="9194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31850" y="2483866"/>
            <a:ext cx="8736330" cy="564515"/>
            <a:chOff x="831850" y="2483866"/>
            <a:chExt cx="8736330" cy="564515"/>
          </a:xfrm>
        </p:grpSpPr>
        <p:sp>
          <p:nvSpPr>
            <p:cNvPr id="7" name="object 7"/>
            <p:cNvSpPr/>
            <p:nvPr/>
          </p:nvSpPr>
          <p:spPr>
            <a:xfrm>
              <a:off x="838200" y="2490216"/>
              <a:ext cx="8723630" cy="551815"/>
            </a:xfrm>
            <a:custGeom>
              <a:avLst/>
              <a:gdLst/>
              <a:ahLst/>
              <a:cxnLst/>
              <a:rect l="l" t="t" r="r" b="b"/>
              <a:pathLst>
                <a:path w="8723630" h="551814">
                  <a:moveTo>
                    <a:pt x="8631428" y="0"/>
                  </a:moveTo>
                  <a:lnTo>
                    <a:pt x="91947" y="0"/>
                  </a:lnTo>
                  <a:lnTo>
                    <a:pt x="56155" y="7223"/>
                  </a:lnTo>
                  <a:lnTo>
                    <a:pt x="26928" y="26924"/>
                  </a:lnTo>
                  <a:lnTo>
                    <a:pt x="7224" y="56149"/>
                  </a:lnTo>
                  <a:lnTo>
                    <a:pt x="0" y="91948"/>
                  </a:lnTo>
                  <a:lnTo>
                    <a:pt x="0" y="459739"/>
                  </a:lnTo>
                  <a:lnTo>
                    <a:pt x="7224" y="495538"/>
                  </a:lnTo>
                  <a:lnTo>
                    <a:pt x="26928" y="524763"/>
                  </a:lnTo>
                  <a:lnTo>
                    <a:pt x="56155" y="544464"/>
                  </a:lnTo>
                  <a:lnTo>
                    <a:pt x="91947" y="551688"/>
                  </a:lnTo>
                  <a:lnTo>
                    <a:pt x="8631428" y="551688"/>
                  </a:lnTo>
                  <a:lnTo>
                    <a:pt x="8667226" y="544464"/>
                  </a:lnTo>
                  <a:lnTo>
                    <a:pt x="8696452" y="524763"/>
                  </a:lnTo>
                  <a:lnTo>
                    <a:pt x="8716152" y="495538"/>
                  </a:lnTo>
                  <a:lnTo>
                    <a:pt x="8723376" y="459739"/>
                  </a:lnTo>
                  <a:lnTo>
                    <a:pt x="8723376" y="91948"/>
                  </a:lnTo>
                  <a:lnTo>
                    <a:pt x="8716152" y="56149"/>
                  </a:lnTo>
                  <a:lnTo>
                    <a:pt x="8696452" y="26924"/>
                  </a:lnTo>
                  <a:lnTo>
                    <a:pt x="8667226" y="7223"/>
                  </a:lnTo>
                  <a:lnTo>
                    <a:pt x="8631428" y="0"/>
                  </a:lnTo>
                  <a:close/>
                </a:path>
              </a:pathLst>
            </a:custGeom>
            <a:solidFill>
              <a:srgbClr val="DF43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8200" y="2490216"/>
              <a:ext cx="8723630" cy="551815"/>
            </a:xfrm>
            <a:custGeom>
              <a:avLst/>
              <a:gdLst/>
              <a:ahLst/>
              <a:cxnLst/>
              <a:rect l="l" t="t" r="r" b="b"/>
              <a:pathLst>
                <a:path w="8723630" h="551814">
                  <a:moveTo>
                    <a:pt x="0" y="91948"/>
                  </a:moveTo>
                  <a:lnTo>
                    <a:pt x="7224" y="56149"/>
                  </a:lnTo>
                  <a:lnTo>
                    <a:pt x="26928" y="26924"/>
                  </a:lnTo>
                  <a:lnTo>
                    <a:pt x="56155" y="7223"/>
                  </a:lnTo>
                  <a:lnTo>
                    <a:pt x="91947" y="0"/>
                  </a:lnTo>
                  <a:lnTo>
                    <a:pt x="8631428" y="0"/>
                  </a:lnTo>
                  <a:lnTo>
                    <a:pt x="8667226" y="7223"/>
                  </a:lnTo>
                  <a:lnTo>
                    <a:pt x="8696452" y="26924"/>
                  </a:lnTo>
                  <a:lnTo>
                    <a:pt x="8716152" y="56149"/>
                  </a:lnTo>
                  <a:lnTo>
                    <a:pt x="8723376" y="91948"/>
                  </a:lnTo>
                  <a:lnTo>
                    <a:pt x="8723376" y="459739"/>
                  </a:lnTo>
                  <a:lnTo>
                    <a:pt x="8716152" y="495538"/>
                  </a:lnTo>
                  <a:lnTo>
                    <a:pt x="8696452" y="524763"/>
                  </a:lnTo>
                  <a:lnTo>
                    <a:pt x="8667226" y="544464"/>
                  </a:lnTo>
                  <a:lnTo>
                    <a:pt x="8631428" y="551688"/>
                  </a:lnTo>
                  <a:lnTo>
                    <a:pt x="91947" y="551688"/>
                  </a:lnTo>
                  <a:lnTo>
                    <a:pt x="56155" y="544464"/>
                  </a:lnTo>
                  <a:lnTo>
                    <a:pt x="26928" y="524763"/>
                  </a:lnTo>
                  <a:lnTo>
                    <a:pt x="7224" y="495538"/>
                  </a:lnTo>
                  <a:lnTo>
                    <a:pt x="0" y="459739"/>
                  </a:lnTo>
                  <a:lnTo>
                    <a:pt x="0" y="9194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31850" y="3101085"/>
            <a:ext cx="8736330" cy="564515"/>
            <a:chOff x="831850" y="3101085"/>
            <a:chExt cx="8736330" cy="564515"/>
          </a:xfrm>
        </p:grpSpPr>
        <p:sp>
          <p:nvSpPr>
            <p:cNvPr id="10" name="object 10"/>
            <p:cNvSpPr/>
            <p:nvPr/>
          </p:nvSpPr>
          <p:spPr>
            <a:xfrm>
              <a:off x="838200" y="3107435"/>
              <a:ext cx="8723630" cy="551815"/>
            </a:xfrm>
            <a:custGeom>
              <a:avLst/>
              <a:gdLst/>
              <a:ahLst/>
              <a:cxnLst/>
              <a:rect l="l" t="t" r="r" b="b"/>
              <a:pathLst>
                <a:path w="8723630" h="551814">
                  <a:moveTo>
                    <a:pt x="8631428" y="0"/>
                  </a:moveTo>
                  <a:lnTo>
                    <a:pt x="91947" y="0"/>
                  </a:lnTo>
                  <a:lnTo>
                    <a:pt x="56155" y="7223"/>
                  </a:lnTo>
                  <a:lnTo>
                    <a:pt x="26928" y="26924"/>
                  </a:lnTo>
                  <a:lnTo>
                    <a:pt x="7224" y="56149"/>
                  </a:lnTo>
                  <a:lnTo>
                    <a:pt x="0" y="91948"/>
                  </a:lnTo>
                  <a:lnTo>
                    <a:pt x="0" y="459739"/>
                  </a:lnTo>
                  <a:lnTo>
                    <a:pt x="7224" y="495538"/>
                  </a:lnTo>
                  <a:lnTo>
                    <a:pt x="26928" y="524763"/>
                  </a:lnTo>
                  <a:lnTo>
                    <a:pt x="56155" y="544464"/>
                  </a:lnTo>
                  <a:lnTo>
                    <a:pt x="91947" y="551688"/>
                  </a:lnTo>
                  <a:lnTo>
                    <a:pt x="8631428" y="551688"/>
                  </a:lnTo>
                  <a:lnTo>
                    <a:pt x="8667226" y="544464"/>
                  </a:lnTo>
                  <a:lnTo>
                    <a:pt x="8696452" y="524764"/>
                  </a:lnTo>
                  <a:lnTo>
                    <a:pt x="8716152" y="495538"/>
                  </a:lnTo>
                  <a:lnTo>
                    <a:pt x="8723376" y="459739"/>
                  </a:lnTo>
                  <a:lnTo>
                    <a:pt x="8723376" y="91948"/>
                  </a:lnTo>
                  <a:lnTo>
                    <a:pt x="8716152" y="56149"/>
                  </a:lnTo>
                  <a:lnTo>
                    <a:pt x="8696452" y="26924"/>
                  </a:lnTo>
                  <a:lnTo>
                    <a:pt x="8667226" y="7223"/>
                  </a:lnTo>
                  <a:lnTo>
                    <a:pt x="8631428" y="0"/>
                  </a:lnTo>
                  <a:close/>
                </a:path>
              </a:pathLst>
            </a:custGeom>
            <a:solidFill>
              <a:srgbClr val="E77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8200" y="3107435"/>
              <a:ext cx="8723630" cy="551815"/>
            </a:xfrm>
            <a:custGeom>
              <a:avLst/>
              <a:gdLst/>
              <a:ahLst/>
              <a:cxnLst/>
              <a:rect l="l" t="t" r="r" b="b"/>
              <a:pathLst>
                <a:path w="8723630" h="551814">
                  <a:moveTo>
                    <a:pt x="0" y="91948"/>
                  </a:moveTo>
                  <a:lnTo>
                    <a:pt x="7224" y="56149"/>
                  </a:lnTo>
                  <a:lnTo>
                    <a:pt x="26928" y="26924"/>
                  </a:lnTo>
                  <a:lnTo>
                    <a:pt x="56155" y="7223"/>
                  </a:lnTo>
                  <a:lnTo>
                    <a:pt x="91947" y="0"/>
                  </a:lnTo>
                  <a:lnTo>
                    <a:pt x="8631428" y="0"/>
                  </a:lnTo>
                  <a:lnTo>
                    <a:pt x="8667226" y="7223"/>
                  </a:lnTo>
                  <a:lnTo>
                    <a:pt x="8696452" y="26924"/>
                  </a:lnTo>
                  <a:lnTo>
                    <a:pt x="8716152" y="56149"/>
                  </a:lnTo>
                  <a:lnTo>
                    <a:pt x="8723376" y="91948"/>
                  </a:lnTo>
                  <a:lnTo>
                    <a:pt x="8723376" y="459739"/>
                  </a:lnTo>
                  <a:lnTo>
                    <a:pt x="8716152" y="495538"/>
                  </a:lnTo>
                  <a:lnTo>
                    <a:pt x="8696452" y="524764"/>
                  </a:lnTo>
                  <a:lnTo>
                    <a:pt x="8667226" y="544464"/>
                  </a:lnTo>
                  <a:lnTo>
                    <a:pt x="8631428" y="551688"/>
                  </a:lnTo>
                  <a:lnTo>
                    <a:pt x="91947" y="551688"/>
                  </a:lnTo>
                  <a:lnTo>
                    <a:pt x="56155" y="544464"/>
                  </a:lnTo>
                  <a:lnTo>
                    <a:pt x="26928" y="524763"/>
                  </a:lnTo>
                  <a:lnTo>
                    <a:pt x="7224" y="495538"/>
                  </a:lnTo>
                  <a:lnTo>
                    <a:pt x="0" y="459739"/>
                  </a:lnTo>
                  <a:lnTo>
                    <a:pt x="0" y="9194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831850" y="3719829"/>
            <a:ext cx="8736330" cy="564515"/>
            <a:chOff x="831850" y="3719829"/>
            <a:chExt cx="8736330" cy="564515"/>
          </a:xfrm>
        </p:grpSpPr>
        <p:sp>
          <p:nvSpPr>
            <p:cNvPr id="13" name="object 13"/>
            <p:cNvSpPr/>
            <p:nvPr/>
          </p:nvSpPr>
          <p:spPr>
            <a:xfrm>
              <a:off x="838200" y="3726179"/>
              <a:ext cx="8723630" cy="551815"/>
            </a:xfrm>
            <a:custGeom>
              <a:avLst/>
              <a:gdLst/>
              <a:ahLst/>
              <a:cxnLst/>
              <a:rect l="l" t="t" r="r" b="b"/>
              <a:pathLst>
                <a:path w="8723630" h="551814">
                  <a:moveTo>
                    <a:pt x="8631428" y="0"/>
                  </a:moveTo>
                  <a:lnTo>
                    <a:pt x="91947" y="0"/>
                  </a:lnTo>
                  <a:lnTo>
                    <a:pt x="56155" y="7223"/>
                  </a:lnTo>
                  <a:lnTo>
                    <a:pt x="26928" y="26924"/>
                  </a:lnTo>
                  <a:lnTo>
                    <a:pt x="7224" y="56149"/>
                  </a:lnTo>
                  <a:lnTo>
                    <a:pt x="0" y="91948"/>
                  </a:lnTo>
                  <a:lnTo>
                    <a:pt x="0" y="459740"/>
                  </a:lnTo>
                  <a:lnTo>
                    <a:pt x="7224" y="495538"/>
                  </a:lnTo>
                  <a:lnTo>
                    <a:pt x="26928" y="524764"/>
                  </a:lnTo>
                  <a:lnTo>
                    <a:pt x="56155" y="544464"/>
                  </a:lnTo>
                  <a:lnTo>
                    <a:pt x="91947" y="551688"/>
                  </a:lnTo>
                  <a:lnTo>
                    <a:pt x="8631428" y="551688"/>
                  </a:lnTo>
                  <a:lnTo>
                    <a:pt x="8667226" y="544464"/>
                  </a:lnTo>
                  <a:lnTo>
                    <a:pt x="8696452" y="524764"/>
                  </a:lnTo>
                  <a:lnTo>
                    <a:pt x="8716152" y="495538"/>
                  </a:lnTo>
                  <a:lnTo>
                    <a:pt x="8723376" y="459740"/>
                  </a:lnTo>
                  <a:lnTo>
                    <a:pt x="8723376" y="91948"/>
                  </a:lnTo>
                  <a:lnTo>
                    <a:pt x="8716152" y="56149"/>
                  </a:lnTo>
                  <a:lnTo>
                    <a:pt x="8696452" y="26924"/>
                  </a:lnTo>
                  <a:lnTo>
                    <a:pt x="8667226" y="7223"/>
                  </a:lnTo>
                  <a:lnTo>
                    <a:pt x="8631428" y="0"/>
                  </a:lnTo>
                  <a:close/>
                </a:path>
              </a:pathLst>
            </a:custGeom>
            <a:solidFill>
              <a:srgbClr val="EEA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8200" y="3726179"/>
              <a:ext cx="8723630" cy="551815"/>
            </a:xfrm>
            <a:custGeom>
              <a:avLst/>
              <a:gdLst/>
              <a:ahLst/>
              <a:cxnLst/>
              <a:rect l="l" t="t" r="r" b="b"/>
              <a:pathLst>
                <a:path w="8723630" h="551814">
                  <a:moveTo>
                    <a:pt x="0" y="91948"/>
                  </a:moveTo>
                  <a:lnTo>
                    <a:pt x="7224" y="56149"/>
                  </a:lnTo>
                  <a:lnTo>
                    <a:pt x="26928" y="26924"/>
                  </a:lnTo>
                  <a:lnTo>
                    <a:pt x="56155" y="7223"/>
                  </a:lnTo>
                  <a:lnTo>
                    <a:pt x="91947" y="0"/>
                  </a:lnTo>
                  <a:lnTo>
                    <a:pt x="8631428" y="0"/>
                  </a:lnTo>
                  <a:lnTo>
                    <a:pt x="8667226" y="7223"/>
                  </a:lnTo>
                  <a:lnTo>
                    <a:pt x="8696452" y="26924"/>
                  </a:lnTo>
                  <a:lnTo>
                    <a:pt x="8716152" y="56149"/>
                  </a:lnTo>
                  <a:lnTo>
                    <a:pt x="8723376" y="91948"/>
                  </a:lnTo>
                  <a:lnTo>
                    <a:pt x="8723376" y="459740"/>
                  </a:lnTo>
                  <a:lnTo>
                    <a:pt x="8716152" y="495538"/>
                  </a:lnTo>
                  <a:lnTo>
                    <a:pt x="8696452" y="524764"/>
                  </a:lnTo>
                  <a:lnTo>
                    <a:pt x="8667226" y="544464"/>
                  </a:lnTo>
                  <a:lnTo>
                    <a:pt x="8631428" y="551688"/>
                  </a:lnTo>
                  <a:lnTo>
                    <a:pt x="91947" y="551688"/>
                  </a:lnTo>
                  <a:lnTo>
                    <a:pt x="56155" y="544464"/>
                  </a:lnTo>
                  <a:lnTo>
                    <a:pt x="26928" y="524764"/>
                  </a:lnTo>
                  <a:lnTo>
                    <a:pt x="7224" y="495538"/>
                  </a:lnTo>
                  <a:lnTo>
                    <a:pt x="0" y="459740"/>
                  </a:lnTo>
                  <a:lnTo>
                    <a:pt x="0" y="9194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31850" y="4337050"/>
            <a:ext cx="8736330" cy="564515"/>
            <a:chOff x="831850" y="4337050"/>
            <a:chExt cx="8736330" cy="564515"/>
          </a:xfrm>
        </p:grpSpPr>
        <p:sp>
          <p:nvSpPr>
            <p:cNvPr id="16" name="object 16"/>
            <p:cNvSpPr/>
            <p:nvPr/>
          </p:nvSpPr>
          <p:spPr>
            <a:xfrm>
              <a:off x="838200" y="4343400"/>
              <a:ext cx="8723630" cy="551815"/>
            </a:xfrm>
            <a:custGeom>
              <a:avLst/>
              <a:gdLst/>
              <a:ahLst/>
              <a:cxnLst/>
              <a:rect l="l" t="t" r="r" b="b"/>
              <a:pathLst>
                <a:path w="8723630" h="551814">
                  <a:moveTo>
                    <a:pt x="8631428" y="0"/>
                  </a:moveTo>
                  <a:lnTo>
                    <a:pt x="91947" y="0"/>
                  </a:lnTo>
                  <a:lnTo>
                    <a:pt x="56155" y="7223"/>
                  </a:lnTo>
                  <a:lnTo>
                    <a:pt x="26928" y="26924"/>
                  </a:lnTo>
                  <a:lnTo>
                    <a:pt x="7224" y="56149"/>
                  </a:lnTo>
                  <a:lnTo>
                    <a:pt x="0" y="91948"/>
                  </a:lnTo>
                  <a:lnTo>
                    <a:pt x="0" y="459739"/>
                  </a:lnTo>
                  <a:lnTo>
                    <a:pt x="7224" y="495538"/>
                  </a:lnTo>
                  <a:lnTo>
                    <a:pt x="26928" y="524763"/>
                  </a:lnTo>
                  <a:lnTo>
                    <a:pt x="56155" y="544464"/>
                  </a:lnTo>
                  <a:lnTo>
                    <a:pt x="91947" y="551688"/>
                  </a:lnTo>
                  <a:lnTo>
                    <a:pt x="8631428" y="551688"/>
                  </a:lnTo>
                  <a:lnTo>
                    <a:pt x="8667226" y="544464"/>
                  </a:lnTo>
                  <a:lnTo>
                    <a:pt x="8696452" y="524763"/>
                  </a:lnTo>
                  <a:lnTo>
                    <a:pt x="8716152" y="495538"/>
                  </a:lnTo>
                  <a:lnTo>
                    <a:pt x="8723376" y="459739"/>
                  </a:lnTo>
                  <a:lnTo>
                    <a:pt x="8723376" y="91948"/>
                  </a:lnTo>
                  <a:lnTo>
                    <a:pt x="8716152" y="56149"/>
                  </a:lnTo>
                  <a:lnTo>
                    <a:pt x="8696452" y="26924"/>
                  </a:lnTo>
                  <a:lnTo>
                    <a:pt x="8667226" y="7223"/>
                  </a:lnTo>
                  <a:lnTo>
                    <a:pt x="8631428" y="0"/>
                  </a:lnTo>
                  <a:close/>
                </a:path>
              </a:pathLst>
            </a:custGeom>
            <a:solidFill>
              <a:srgbClr val="EEA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8200" y="4343400"/>
              <a:ext cx="8723630" cy="551815"/>
            </a:xfrm>
            <a:custGeom>
              <a:avLst/>
              <a:gdLst/>
              <a:ahLst/>
              <a:cxnLst/>
              <a:rect l="l" t="t" r="r" b="b"/>
              <a:pathLst>
                <a:path w="8723630" h="551814">
                  <a:moveTo>
                    <a:pt x="0" y="91948"/>
                  </a:moveTo>
                  <a:lnTo>
                    <a:pt x="7224" y="56149"/>
                  </a:lnTo>
                  <a:lnTo>
                    <a:pt x="26928" y="26924"/>
                  </a:lnTo>
                  <a:lnTo>
                    <a:pt x="56155" y="7223"/>
                  </a:lnTo>
                  <a:lnTo>
                    <a:pt x="91947" y="0"/>
                  </a:lnTo>
                  <a:lnTo>
                    <a:pt x="8631428" y="0"/>
                  </a:lnTo>
                  <a:lnTo>
                    <a:pt x="8667226" y="7223"/>
                  </a:lnTo>
                  <a:lnTo>
                    <a:pt x="8696452" y="26924"/>
                  </a:lnTo>
                  <a:lnTo>
                    <a:pt x="8716152" y="56149"/>
                  </a:lnTo>
                  <a:lnTo>
                    <a:pt x="8723376" y="91948"/>
                  </a:lnTo>
                  <a:lnTo>
                    <a:pt x="8723376" y="459739"/>
                  </a:lnTo>
                  <a:lnTo>
                    <a:pt x="8716152" y="495538"/>
                  </a:lnTo>
                  <a:lnTo>
                    <a:pt x="8696452" y="524763"/>
                  </a:lnTo>
                  <a:lnTo>
                    <a:pt x="8667226" y="544464"/>
                  </a:lnTo>
                  <a:lnTo>
                    <a:pt x="8631428" y="551688"/>
                  </a:lnTo>
                  <a:lnTo>
                    <a:pt x="91947" y="551688"/>
                  </a:lnTo>
                  <a:lnTo>
                    <a:pt x="56155" y="544464"/>
                  </a:lnTo>
                  <a:lnTo>
                    <a:pt x="26928" y="524763"/>
                  </a:lnTo>
                  <a:lnTo>
                    <a:pt x="7224" y="495538"/>
                  </a:lnTo>
                  <a:lnTo>
                    <a:pt x="0" y="459739"/>
                  </a:lnTo>
                  <a:lnTo>
                    <a:pt x="0" y="9194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831850" y="4954270"/>
            <a:ext cx="8736330" cy="564515"/>
            <a:chOff x="831850" y="4954270"/>
            <a:chExt cx="8736330" cy="564515"/>
          </a:xfrm>
        </p:grpSpPr>
        <p:sp>
          <p:nvSpPr>
            <p:cNvPr id="19" name="object 19"/>
            <p:cNvSpPr/>
            <p:nvPr/>
          </p:nvSpPr>
          <p:spPr>
            <a:xfrm>
              <a:off x="838200" y="4960620"/>
              <a:ext cx="8723630" cy="551815"/>
            </a:xfrm>
            <a:custGeom>
              <a:avLst/>
              <a:gdLst/>
              <a:ahLst/>
              <a:cxnLst/>
              <a:rect l="l" t="t" r="r" b="b"/>
              <a:pathLst>
                <a:path w="8723630" h="551814">
                  <a:moveTo>
                    <a:pt x="8631428" y="0"/>
                  </a:moveTo>
                  <a:lnTo>
                    <a:pt x="91947" y="0"/>
                  </a:lnTo>
                  <a:lnTo>
                    <a:pt x="56155" y="7223"/>
                  </a:lnTo>
                  <a:lnTo>
                    <a:pt x="26928" y="26923"/>
                  </a:lnTo>
                  <a:lnTo>
                    <a:pt x="7224" y="56149"/>
                  </a:lnTo>
                  <a:lnTo>
                    <a:pt x="0" y="91947"/>
                  </a:lnTo>
                  <a:lnTo>
                    <a:pt x="0" y="459739"/>
                  </a:lnTo>
                  <a:lnTo>
                    <a:pt x="7224" y="495538"/>
                  </a:lnTo>
                  <a:lnTo>
                    <a:pt x="26928" y="524763"/>
                  </a:lnTo>
                  <a:lnTo>
                    <a:pt x="56155" y="544464"/>
                  </a:lnTo>
                  <a:lnTo>
                    <a:pt x="91947" y="551687"/>
                  </a:lnTo>
                  <a:lnTo>
                    <a:pt x="8631428" y="551687"/>
                  </a:lnTo>
                  <a:lnTo>
                    <a:pt x="8667226" y="544464"/>
                  </a:lnTo>
                  <a:lnTo>
                    <a:pt x="8696452" y="524763"/>
                  </a:lnTo>
                  <a:lnTo>
                    <a:pt x="8716152" y="495538"/>
                  </a:lnTo>
                  <a:lnTo>
                    <a:pt x="8723376" y="459739"/>
                  </a:lnTo>
                  <a:lnTo>
                    <a:pt x="8723376" y="91947"/>
                  </a:lnTo>
                  <a:lnTo>
                    <a:pt x="8716152" y="56149"/>
                  </a:lnTo>
                  <a:lnTo>
                    <a:pt x="8696452" y="26923"/>
                  </a:lnTo>
                  <a:lnTo>
                    <a:pt x="8667226" y="7223"/>
                  </a:lnTo>
                  <a:lnTo>
                    <a:pt x="8631428" y="0"/>
                  </a:lnTo>
                  <a:close/>
                </a:path>
              </a:pathLst>
            </a:custGeom>
            <a:solidFill>
              <a:srgbClr val="E77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8200" y="4960620"/>
              <a:ext cx="8723630" cy="551815"/>
            </a:xfrm>
            <a:custGeom>
              <a:avLst/>
              <a:gdLst/>
              <a:ahLst/>
              <a:cxnLst/>
              <a:rect l="l" t="t" r="r" b="b"/>
              <a:pathLst>
                <a:path w="8723630" h="551814">
                  <a:moveTo>
                    <a:pt x="0" y="91947"/>
                  </a:moveTo>
                  <a:lnTo>
                    <a:pt x="7224" y="56149"/>
                  </a:lnTo>
                  <a:lnTo>
                    <a:pt x="26928" y="26923"/>
                  </a:lnTo>
                  <a:lnTo>
                    <a:pt x="56155" y="7223"/>
                  </a:lnTo>
                  <a:lnTo>
                    <a:pt x="91947" y="0"/>
                  </a:lnTo>
                  <a:lnTo>
                    <a:pt x="8631428" y="0"/>
                  </a:lnTo>
                  <a:lnTo>
                    <a:pt x="8667226" y="7223"/>
                  </a:lnTo>
                  <a:lnTo>
                    <a:pt x="8696452" y="26923"/>
                  </a:lnTo>
                  <a:lnTo>
                    <a:pt x="8716152" y="56149"/>
                  </a:lnTo>
                  <a:lnTo>
                    <a:pt x="8723376" y="91947"/>
                  </a:lnTo>
                  <a:lnTo>
                    <a:pt x="8723376" y="459739"/>
                  </a:lnTo>
                  <a:lnTo>
                    <a:pt x="8716152" y="495538"/>
                  </a:lnTo>
                  <a:lnTo>
                    <a:pt x="8696452" y="524763"/>
                  </a:lnTo>
                  <a:lnTo>
                    <a:pt x="8667226" y="544464"/>
                  </a:lnTo>
                  <a:lnTo>
                    <a:pt x="8631428" y="551687"/>
                  </a:lnTo>
                  <a:lnTo>
                    <a:pt x="91947" y="551687"/>
                  </a:lnTo>
                  <a:lnTo>
                    <a:pt x="56155" y="544464"/>
                  </a:lnTo>
                  <a:lnTo>
                    <a:pt x="26928" y="524763"/>
                  </a:lnTo>
                  <a:lnTo>
                    <a:pt x="7224" y="495538"/>
                  </a:lnTo>
                  <a:lnTo>
                    <a:pt x="0" y="459739"/>
                  </a:lnTo>
                  <a:lnTo>
                    <a:pt x="0" y="9194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40104" y="1924557"/>
            <a:ext cx="4324985" cy="33968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Озноб</a:t>
            </a:r>
            <a:endParaRPr sz="2300" dirty="0">
              <a:latin typeface="Calibri"/>
              <a:cs typeface="Calibri"/>
            </a:endParaRPr>
          </a:p>
          <a:p>
            <a:pPr marL="12700" marR="2239010">
              <a:lnSpc>
                <a:spcPct val="176300"/>
              </a:lnSpc>
            </a:pP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головная боль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25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300" spc="-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ловок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300" spc="-30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3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ие</a:t>
            </a:r>
            <a:endParaRPr sz="2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боль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при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движении</a:t>
            </a: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глазных</a:t>
            </a:r>
            <a:r>
              <a:rPr sz="2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яблок</a:t>
            </a:r>
            <a:endParaRPr sz="2300" dirty="0">
              <a:latin typeface="Calibri"/>
              <a:cs typeface="Calibri"/>
            </a:endParaRPr>
          </a:p>
          <a:p>
            <a:pPr marL="12700" marR="1465580">
              <a:lnSpc>
                <a:spcPct val="176300"/>
              </a:lnSpc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нарастающая</a:t>
            </a:r>
            <a:r>
              <a:rPr sz="23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 err="1">
                <a:solidFill>
                  <a:srgbClr val="FFFFFF"/>
                </a:solidFill>
                <a:latin typeface="Calibri"/>
                <a:cs typeface="Calibri"/>
              </a:rPr>
              <a:t>слабость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2300" spc="-10" dirty="0">
                <a:solidFill>
                  <a:srgbClr val="FFFFFF"/>
                </a:solidFill>
                <a:latin typeface="Calibri"/>
                <a:cs typeface="Calibri"/>
              </a:rPr>
              <a:t>лихорадка</a:t>
            </a:r>
            <a:endParaRPr sz="23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354" y="580834"/>
            <a:ext cx="10062591" cy="52924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4955" y="1677365"/>
            <a:ext cx="80162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B12500"/>
                </a:solidFill>
                <a:latin typeface="Calibri"/>
                <a:cs typeface="Calibri"/>
              </a:rPr>
              <a:t>Коронавирусная</a:t>
            </a:r>
            <a:r>
              <a:rPr sz="3200" b="1" spc="-20" dirty="0">
                <a:solidFill>
                  <a:srgbClr val="B125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B12500"/>
                </a:solidFill>
                <a:latin typeface="Calibri"/>
                <a:cs typeface="Calibri"/>
              </a:rPr>
              <a:t>инфекция</a:t>
            </a:r>
            <a:r>
              <a:rPr sz="3200" b="1" spc="-85" dirty="0">
                <a:solidFill>
                  <a:srgbClr val="B125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—</a:t>
            </a:r>
            <a:r>
              <a:rPr sz="2800" spc="10" dirty="0">
                <a:solidFill>
                  <a:srgbClr val="000000"/>
                </a:solidFill>
              </a:rPr>
              <a:t> </a:t>
            </a:r>
            <a:r>
              <a:rPr sz="2800" spc="-25" dirty="0">
                <a:solidFill>
                  <a:srgbClr val="000000"/>
                </a:solidFill>
              </a:rPr>
              <a:t>это</a:t>
            </a:r>
            <a:r>
              <a:rPr sz="2800" spc="1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группа</a:t>
            </a:r>
            <a:r>
              <a:rPr sz="2800" spc="2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острых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4955" y="2126106"/>
            <a:ext cx="8521065" cy="23723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78740">
              <a:lnSpc>
                <a:spcPts val="3020"/>
              </a:lnSpc>
              <a:spcBef>
                <a:spcPts val="480"/>
              </a:spcBef>
            </a:pPr>
            <a:r>
              <a:rPr sz="2800" spc="-5" dirty="0">
                <a:latin typeface="Calibri"/>
                <a:cs typeface="Calibri"/>
              </a:rPr>
              <a:t>инфекционных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заболеваний,</a:t>
            </a:r>
            <a:r>
              <a:rPr sz="2800" spc="-5" dirty="0">
                <a:latin typeface="Calibri"/>
                <a:cs typeface="Calibri"/>
              </a:rPr>
              <a:t> вызываемых</a:t>
            </a:r>
            <a:r>
              <a:rPr sz="2800" spc="-15" dirty="0">
                <a:latin typeface="Calibri"/>
                <a:cs typeface="Calibri"/>
              </a:rPr>
              <a:t> различными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типами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коронавирусов.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Характеризуется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синдромом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общей </a:t>
            </a:r>
            <a:r>
              <a:rPr sz="2800" spc="-5" dirty="0">
                <a:latin typeface="Calibri"/>
                <a:cs typeface="Calibri"/>
              </a:rPr>
              <a:t>инфекционной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интоксикации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синдромом</a:t>
            </a:r>
            <a:endParaRPr sz="2800">
              <a:latin typeface="Calibri"/>
              <a:cs typeface="Calibri"/>
            </a:endParaRPr>
          </a:p>
          <a:p>
            <a:pPr marL="12700" marR="5080" algn="just">
              <a:lnSpc>
                <a:spcPts val="3020"/>
              </a:lnSpc>
              <a:spcBef>
                <a:spcPts val="15"/>
              </a:spcBef>
            </a:pPr>
            <a:r>
              <a:rPr sz="2800" spc="-10" dirty="0">
                <a:latin typeface="Calibri"/>
                <a:cs typeface="Calibri"/>
              </a:rPr>
              <a:t>поражения </a:t>
            </a:r>
            <a:r>
              <a:rPr sz="2800" spc="-15" dirty="0">
                <a:latin typeface="Calibri"/>
                <a:cs typeface="Calibri"/>
              </a:rPr>
              <a:t>респираторного </a:t>
            </a:r>
            <a:r>
              <a:rPr sz="2800" spc="-10" dirty="0">
                <a:latin typeface="Calibri"/>
                <a:cs typeface="Calibri"/>
              </a:rPr>
              <a:t>тракта, </a:t>
            </a:r>
            <a:r>
              <a:rPr sz="2800" spc="-5" dirty="0">
                <a:latin typeface="Calibri"/>
                <a:cs typeface="Calibri"/>
              </a:rPr>
              <a:t>в основном </a:t>
            </a:r>
            <a:r>
              <a:rPr sz="2800" spc="-10" dirty="0">
                <a:latin typeface="Calibri"/>
                <a:cs typeface="Calibri"/>
              </a:rPr>
              <a:t>верхних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5" dirty="0">
                <a:latin typeface="Calibri"/>
                <a:cs typeface="Calibri"/>
              </a:rPr>
              <a:t>средних его </a:t>
            </a:r>
            <a:r>
              <a:rPr sz="2800" spc="-40" dirty="0">
                <a:latin typeface="Calibri"/>
                <a:cs typeface="Calibri"/>
              </a:rPr>
              <a:t>отделов </a:t>
            </a:r>
            <a:r>
              <a:rPr sz="2800" spc="-5" dirty="0">
                <a:latin typeface="Calibri"/>
                <a:cs typeface="Calibri"/>
              </a:rPr>
              <a:t>— носа, </a:t>
            </a:r>
            <a:r>
              <a:rPr sz="2800" spc="-25" dirty="0">
                <a:latin typeface="Calibri"/>
                <a:cs typeface="Calibri"/>
              </a:rPr>
              <a:t>глотки, </a:t>
            </a:r>
            <a:r>
              <a:rPr sz="2800" spc="-10" dirty="0">
                <a:latin typeface="Calibri"/>
                <a:cs typeface="Calibri"/>
              </a:rPr>
              <a:t>гортани, </a:t>
            </a:r>
            <a:r>
              <a:rPr sz="2800" spc="-15" dirty="0">
                <a:latin typeface="Calibri"/>
                <a:cs typeface="Calibri"/>
              </a:rPr>
              <a:t>трахеи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бронхов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4682" y="396951"/>
            <a:ext cx="26974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40" dirty="0">
                <a:solidFill>
                  <a:srgbClr val="B12500"/>
                </a:solidFill>
                <a:latin typeface="Calibri Light"/>
                <a:cs typeface="Calibri Light"/>
              </a:rPr>
              <a:t>Симптомы</a:t>
            </a:r>
            <a:endParaRPr sz="48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10286" y="1529841"/>
            <a:ext cx="8735060" cy="650240"/>
            <a:chOff x="510286" y="1529841"/>
            <a:chExt cx="8735060" cy="650240"/>
          </a:xfrm>
        </p:grpSpPr>
        <p:sp>
          <p:nvSpPr>
            <p:cNvPr id="4" name="object 4"/>
            <p:cNvSpPr/>
            <p:nvPr/>
          </p:nvSpPr>
          <p:spPr>
            <a:xfrm>
              <a:off x="516636" y="1536191"/>
              <a:ext cx="8722360" cy="637540"/>
            </a:xfrm>
            <a:custGeom>
              <a:avLst/>
              <a:gdLst/>
              <a:ahLst/>
              <a:cxnLst/>
              <a:rect l="l" t="t" r="r" b="b"/>
              <a:pathLst>
                <a:path w="8722360" h="637539">
                  <a:moveTo>
                    <a:pt x="8615680" y="0"/>
                  </a:moveTo>
                  <a:lnTo>
                    <a:pt x="106172" y="0"/>
                  </a:lnTo>
                  <a:lnTo>
                    <a:pt x="64845" y="8338"/>
                  </a:lnTo>
                  <a:lnTo>
                    <a:pt x="31097" y="31083"/>
                  </a:lnTo>
                  <a:lnTo>
                    <a:pt x="8343" y="64829"/>
                  </a:lnTo>
                  <a:lnTo>
                    <a:pt x="0" y="106172"/>
                  </a:lnTo>
                  <a:lnTo>
                    <a:pt x="0" y="530860"/>
                  </a:lnTo>
                  <a:lnTo>
                    <a:pt x="8343" y="572202"/>
                  </a:lnTo>
                  <a:lnTo>
                    <a:pt x="31097" y="605948"/>
                  </a:lnTo>
                  <a:lnTo>
                    <a:pt x="64845" y="628693"/>
                  </a:lnTo>
                  <a:lnTo>
                    <a:pt x="106172" y="637032"/>
                  </a:lnTo>
                  <a:lnTo>
                    <a:pt x="8615680" y="637032"/>
                  </a:lnTo>
                  <a:lnTo>
                    <a:pt x="8657022" y="628693"/>
                  </a:lnTo>
                  <a:lnTo>
                    <a:pt x="8690768" y="605948"/>
                  </a:lnTo>
                  <a:lnTo>
                    <a:pt x="8713513" y="572202"/>
                  </a:lnTo>
                  <a:lnTo>
                    <a:pt x="8721852" y="530860"/>
                  </a:lnTo>
                  <a:lnTo>
                    <a:pt x="8721852" y="106172"/>
                  </a:lnTo>
                  <a:lnTo>
                    <a:pt x="8713513" y="64829"/>
                  </a:lnTo>
                  <a:lnTo>
                    <a:pt x="8690768" y="31083"/>
                  </a:lnTo>
                  <a:lnTo>
                    <a:pt x="8657022" y="8338"/>
                  </a:lnTo>
                  <a:lnTo>
                    <a:pt x="8615680" y="0"/>
                  </a:lnTo>
                  <a:close/>
                </a:path>
              </a:pathLst>
            </a:custGeom>
            <a:solidFill>
              <a:srgbClr val="AA35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6636" y="1536191"/>
              <a:ext cx="8722360" cy="637540"/>
            </a:xfrm>
            <a:custGeom>
              <a:avLst/>
              <a:gdLst/>
              <a:ahLst/>
              <a:cxnLst/>
              <a:rect l="l" t="t" r="r" b="b"/>
              <a:pathLst>
                <a:path w="8722360" h="637539">
                  <a:moveTo>
                    <a:pt x="0" y="106172"/>
                  </a:moveTo>
                  <a:lnTo>
                    <a:pt x="8343" y="64829"/>
                  </a:lnTo>
                  <a:lnTo>
                    <a:pt x="31097" y="31083"/>
                  </a:lnTo>
                  <a:lnTo>
                    <a:pt x="64845" y="8338"/>
                  </a:lnTo>
                  <a:lnTo>
                    <a:pt x="106172" y="0"/>
                  </a:lnTo>
                  <a:lnTo>
                    <a:pt x="8615680" y="0"/>
                  </a:lnTo>
                  <a:lnTo>
                    <a:pt x="8657022" y="8338"/>
                  </a:lnTo>
                  <a:lnTo>
                    <a:pt x="8690768" y="31083"/>
                  </a:lnTo>
                  <a:lnTo>
                    <a:pt x="8713513" y="64829"/>
                  </a:lnTo>
                  <a:lnTo>
                    <a:pt x="8721852" y="106172"/>
                  </a:lnTo>
                  <a:lnTo>
                    <a:pt x="8721852" y="530860"/>
                  </a:lnTo>
                  <a:lnTo>
                    <a:pt x="8713513" y="572202"/>
                  </a:lnTo>
                  <a:lnTo>
                    <a:pt x="8690768" y="605948"/>
                  </a:lnTo>
                  <a:lnTo>
                    <a:pt x="8657022" y="628693"/>
                  </a:lnTo>
                  <a:lnTo>
                    <a:pt x="8615680" y="637032"/>
                  </a:lnTo>
                  <a:lnTo>
                    <a:pt x="106172" y="637032"/>
                  </a:lnTo>
                  <a:lnTo>
                    <a:pt x="64845" y="628693"/>
                  </a:lnTo>
                  <a:lnTo>
                    <a:pt x="31097" y="605948"/>
                  </a:lnTo>
                  <a:lnTo>
                    <a:pt x="8343" y="572202"/>
                  </a:lnTo>
                  <a:lnTo>
                    <a:pt x="0" y="530860"/>
                  </a:lnTo>
                  <a:lnTo>
                    <a:pt x="0" y="10617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10286" y="2264410"/>
            <a:ext cx="8735060" cy="648335"/>
            <a:chOff x="510286" y="2264410"/>
            <a:chExt cx="8735060" cy="648335"/>
          </a:xfrm>
        </p:grpSpPr>
        <p:sp>
          <p:nvSpPr>
            <p:cNvPr id="7" name="object 7"/>
            <p:cNvSpPr/>
            <p:nvPr/>
          </p:nvSpPr>
          <p:spPr>
            <a:xfrm>
              <a:off x="516636" y="2270760"/>
              <a:ext cx="8722360" cy="635635"/>
            </a:xfrm>
            <a:custGeom>
              <a:avLst/>
              <a:gdLst/>
              <a:ahLst/>
              <a:cxnLst/>
              <a:rect l="l" t="t" r="r" b="b"/>
              <a:pathLst>
                <a:path w="8722360" h="635635">
                  <a:moveTo>
                    <a:pt x="8615934" y="0"/>
                  </a:moveTo>
                  <a:lnTo>
                    <a:pt x="105918" y="0"/>
                  </a:lnTo>
                  <a:lnTo>
                    <a:pt x="64690" y="8316"/>
                  </a:lnTo>
                  <a:lnTo>
                    <a:pt x="31022" y="31003"/>
                  </a:lnTo>
                  <a:lnTo>
                    <a:pt x="8323" y="64668"/>
                  </a:lnTo>
                  <a:lnTo>
                    <a:pt x="0" y="105917"/>
                  </a:lnTo>
                  <a:lnTo>
                    <a:pt x="0" y="529589"/>
                  </a:lnTo>
                  <a:lnTo>
                    <a:pt x="8323" y="570839"/>
                  </a:lnTo>
                  <a:lnTo>
                    <a:pt x="31022" y="604504"/>
                  </a:lnTo>
                  <a:lnTo>
                    <a:pt x="64690" y="627191"/>
                  </a:lnTo>
                  <a:lnTo>
                    <a:pt x="105918" y="635507"/>
                  </a:lnTo>
                  <a:lnTo>
                    <a:pt x="8615934" y="635507"/>
                  </a:lnTo>
                  <a:lnTo>
                    <a:pt x="8657183" y="627191"/>
                  </a:lnTo>
                  <a:lnTo>
                    <a:pt x="8690848" y="604504"/>
                  </a:lnTo>
                  <a:lnTo>
                    <a:pt x="8713535" y="570839"/>
                  </a:lnTo>
                  <a:lnTo>
                    <a:pt x="8721852" y="529589"/>
                  </a:lnTo>
                  <a:lnTo>
                    <a:pt x="8721852" y="105917"/>
                  </a:lnTo>
                  <a:lnTo>
                    <a:pt x="8713535" y="64668"/>
                  </a:lnTo>
                  <a:lnTo>
                    <a:pt x="8690848" y="31003"/>
                  </a:lnTo>
                  <a:lnTo>
                    <a:pt x="8657183" y="8316"/>
                  </a:lnTo>
                  <a:lnTo>
                    <a:pt x="8615934" y="0"/>
                  </a:lnTo>
                  <a:close/>
                </a:path>
              </a:pathLst>
            </a:custGeom>
            <a:solidFill>
              <a:srgbClr val="E04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6636" y="2270760"/>
              <a:ext cx="8722360" cy="635635"/>
            </a:xfrm>
            <a:custGeom>
              <a:avLst/>
              <a:gdLst/>
              <a:ahLst/>
              <a:cxnLst/>
              <a:rect l="l" t="t" r="r" b="b"/>
              <a:pathLst>
                <a:path w="8722360" h="635635">
                  <a:moveTo>
                    <a:pt x="0" y="105917"/>
                  </a:moveTo>
                  <a:lnTo>
                    <a:pt x="8323" y="64668"/>
                  </a:lnTo>
                  <a:lnTo>
                    <a:pt x="31022" y="31003"/>
                  </a:lnTo>
                  <a:lnTo>
                    <a:pt x="64690" y="8316"/>
                  </a:lnTo>
                  <a:lnTo>
                    <a:pt x="105918" y="0"/>
                  </a:lnTo>
                  <a:lnTo>
                    <a:pt x="8615934" y="0"/>
                  </a:lnTo>
                  <a:lnTo>
                    <a:pt x="8657183" y="8316"/>
                  </a:lnTo>
                  <a:lnTo>
                    <a:pt x="8690848" y="31003"/>
                  </a:lnTo>
                  <a:lnTo>
                    <a:pt x="8713535" y="64668"/>
                  </a:lnTo>
                  <a:lnTo>
                    <a:pt x="8721852" y="105917"/>
                  </a:lnTo>
                  <a:lnTo>
                    <a:pt x="8721852" y="529589"/>
                  </a:lnTo>
                  <a:lnTo>
                    <a:pt x="8713535" y="570839"/>
                  </a:lnTo>
                  <a:lnTo>
                    <a:pt x="8690848" y="604504"/>
                  </a:lnTo>
                  <a:lnTo>
                    <a:pt x="8657183" y="627191"/>
                  </a:lnTo>
                  <a:lnTo>
                    <a:pt x="8615934" y="635507"/>
                  </a:lnTo>
                  <a:lnTo>
                    <a:pt x="105918" y="635507"/>
                  </a:lnTo>
                  <a:lnTo>
                    <a:pt x="64690" y="627191"/>
                  </a:lnTo>
                  <a:lnTo>
                    <a:pt x="31022" y="604504"/>
                  </a:lnTo>
                  <a:lnTo>
                    <a:pt x="8323" y="570839"/>
                  </a:lnTo>
                  <a:lnTo>
                    <a:pt x="0" y="529589"/>
                  </a:lnTo>
                  <a:lnTo>
                    <a:pt x="0" y="105917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10286" y="2998977"/>
            <a:ext cx="8735060" cy="648335"/>
            <a:chOff x="510286" y="2998977"/>
            <a:chExt cx="8735060" cy="648335"/>
          </a:xfrm>
        </p:grpSpPr>
        <p:sp>
          <p:nvSpPr>
            <p:cNvPr id="10" name="object 10"/>
            <p:cNvSpPr/>
            <p:nvPr/>
          </p:nvSpPr>
          <p:spPr>
            <a:xfrm>
              <a:off x="516636" y="3005327"/>
              <a:ext cx="8722360" cy="635635"/>
            </a:xfrm>
            <a:custGeom>
              <a:avLst/>
              <a:gdLst/>
              <a:ahLst/>
              <a:cxnLst/>
              <a:rect l="l" t="t" r="r" b="b"/>
              <a:pathLst>
                <a:path w="8722360" h="635635">
                  <a:moveTo>
                    <a:pt x="8615934" y="0"/>
                  </a:moveTo>
                  <a:lnTo>
                    <a:pt x="105918" y="0"/>
                  </a:lnTo>
                  <a:lnTo>
                    <a:pt x="64690" y="8316"/>
                  </a:lnTo>
                  <a:lnTo>
                    <a:pt x="31022" y="31003"/>
                  </a:lnTo>
                  <a:lnTo>
                    <a:pt x="8323" y="64668"/>
                  </a:lnTo>
                  <a:lnTo>
                    <a:pt x="0" y="105918"/>
                  </a:lnTo>
                  <a:lnTo>
                    <a:pt x="0" y="529589"/>
                  </a:lnTo>
                  <a:lnTo>
                    <a:pt x="8323" y="570839"/>
                  </a:lnTo>
                  <a:lnTo>
                    <a:pt x="31022" y="604504"/>
                  </a:lnTo>
                  <a:lnTo>
                    <a:pt x="64690" y="627191"/>
                  </a:lnTo>
                  <a:lnTo>
                    <a:pt x="105918" y="635508"/>
                  </a:lnTo>
                  <a:lnTo>
                    <a:pt x="8615934" y="635508"/>
                  </a:lnTo>
                  <a:lnTo>
                    <a:pt x="8657183" y="627191"/>
                  </a:lnTo>
                  <a:lnTo>
                    <a:pt x="8690848" y="604504"/>
                  </a:lnTo>
                  <a:lnTo>
                    <a:pt x="8713535" y="570839"/>
                  </a:lnTo>
                  <a:lnTo>
                    <a:pt x="8721852" y="529589"/>
                  </a:lnTo>
                  <a:lnTo>
                    <a:pt x="8721852" y="105918"/>
                  </a:lnTo>
                  <a:lnTo>
                    <a:pt x="8713535" y="64668"/>
                  </a:lnTo>
                  <a:lnTo>
                    <a:pt x="8690848" y="31003"/>
                  </a:lnTo>
                  <a:lnTo>
                    <a:pt x="8657183" y="8316"/>
                  </a:lnTo>
                  <a:lnTo>
                    <a:pt x="8615934" y="0"/>
                  </a:lnTo>
                  <a:close/>
                </a:path>
              </a:pathLst>
            </a:custGeom>
            <a:solidFill>
              <a:srgbClr val="E98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6636" y="3005327"/>
              <a:ext cx="8722360" cy="635635"/>
            </a:xfrm>
            <a:custGeom>
              <a:avLst/>
              <a:gdLst/>
              <a:ahLst/>
              <a:cxnLst/>
              <a:rect l="l" t="t" r="r" b="b"/>
              <a:pathLst>
                <a:path w="8722360" h="635635">
                  <a:moveTo>
                    <a:pt x="0" y="105918"/>
                  </a:moveTo>
                  <a:lnTo>
                    <a:pt x="8323" y="64668"/>
                  </a:lnTo>
                  <a:lnTo>
                    <a:pt x="31022" y="31003"/>
                  </a:lnTo>
                  <a:lnTo>
                    <a:pt x="64690" y="8316"/>
                  </a:lnTo>
                  <a:lnTo>
                    <a:pt x="105918" y="0"/>
                  </a:lnTo>
                  <a:lnTo>
                    <a:pt x="8615934" y="0"/>
                  </a:lnTo>
                  <a:lnTo>
                    <a:pt x="8657183" y="8316"/>
                  </a:lnTo>
                  <a:lnTo>
                    <a:pt x="8690848" y="31003"/>
                  </a:lnTo>
                  <a:lnTo>
                    <a:pt x="8713535" y="64668"/>
                  </a:lnTo>
                  <a:lnTo>
                    <a:pt x="8721852" y="105918"/>
                  </a:lnTo>
                  <a:lnTo>
                    <a:pt x="8721852" y="529589"/>
                  </a:lnTo>
                  <a:lnTo>
                    <a:pt x="8713535" y="570839"/>
                  </a:lnTo>
                  <a:lnTo>
                    <a:pt x="8690848" y="604504"/>
                  </a:lnTo>
                  <a:lnTo>
                    <a:pt x="8657183" y="627191"/>
                  </a:lnTo>
                  <a:lnTo>
                    <a:pt x="8615934" y="635508"/>
                  </a:lnTo>
                  <a:lnTo>
                    <a:pt x="105918" y="635508"/>
                  </a:lnTo>
                  <a:lnTo>
                    <a:pt x="64690" y="627191"/>
                  </a:lnTo>
                  <a:lnTo>
                    <a:pt x="31022" y="604504"/>
                  </a:lnTo>
                  <a:lnTo>
                    <a:pt x="8323" y="570839"/>
                  </a:lnTo>
                  <a:lnTo>
                    <a:pt x="0" y="529589"/>
                  </a:lnTo>
                  <a:lnTo>
                    <a:pt x="0" y="10591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10286" y="3733546"/>
            <a:ext cx="8735060" cy="648335"/>
            <a:chOff x="510286" y="3733546"/>
            <a:chExt cx="8735060" cy="648335"/>
          </a:xfrm>
        </p:grpSpPr>
        <p:sp>
          <p:nvSpPr>
            <p:cNvPr id="13" name="object 13"/>
            <p:cNvSpPr/>
            <p:nvPr/>
          </p:nvSpPr>
          <p:spPr>
            <a:xfrm>
              <a:off x="516636" y="3739896"/>
              <a:ext cx="8722360" cy="635635"/>
            </a:xfrm>
            <a:custGeom>
              <a:avLst/>
              <a:gdLst/>
              <a:ahLst/>
              <a:cxnLst/>
              <a:rect l="l" t="t" r="r" b="b"/>
              <a:pathLst>
                <a:path w="8722360" h="635635">
                  <a:moveTo>
                    <a:pt x="8615934" y="0"/>
                  </a:moveTo>
                  <a:lnTo>
                    <a:pt x="105918" y="0"/>
                  </a:lnTo>
                  <a:lnTo>
                    <a:pt x="64690" y="8316"/>
                  </a:lnTo>
                  <a:lnTo>
                    <a:pt x="31022" y="31003"/>
                  </a:lnTo>
                  <a:lnTo>
                    <a:pt x="8323" y="64668"/>
                  </a:lnTo>
                  <a:lnTo>
                    <a:pt x="0" y="105917"/>
                  </a:lnTo>
                  <a:lnTo>
                    <a:pt x="0" y="529589"/>
                  </a:lnTo>
                  <a:lnTo>
                    <a:pt x="8323" y="570839"/>
                  </a:lnTo>
                  <a:lnTo>
                    <a:pt x="31022" y="604504"/>
                  </a:lnTo>
                  <a:lnTo>
                    <a:pt x="64690" y="627191"/>
                  </a:lnTo>
                  <a:lnTo>
                    <a:pt x="105918" y="635507"/>
                  </a:lnTo>
                  <a:lnTo>
                    <a:pt x="8615934" y="635507"/>
                  </a:lnTo>
                  <a:lnTo>
                    <a:pt x="8657183" y="627191"/>
                  </a:lnTo>
                  <a:lnTo>
                    <a:pt x="8690848" y="604504"/>
                  </a:lnTo>
                  <a:lnTo>
                    <a:pt x="8713535" y="570839"/>
                  </a:lnTo>
                  <a:lnTo>
                    <a:pt x="8721852" y="529589"/>
                  </a:lnTo>
                  <a:lnTo>
                    <a:pt x="8721852" y="105917"/>
                  </a:lnTo>
                  <a:lnTo>
                    <a:pt x="8713535" y="64668"/>
                  </a:lnTo>
                  <a:lnTo>
                    <a:pt x="8690848" y="31003"/>
                  </a:lnTo>
                  <a:lnTo>
                    <a:pt x="8657183" y="8316"/>
                  </a:lnTo>
                  <a:lnTo>
                    <a:pt x="8615934" y="0"/>
                  </a:lnTo>
                  <a:close/>
                </a:path>
              </a:pathLst>
            </a:custGeom>
            <a:solidFill>
              <a:srgbClr val="F3B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6636" y="3739896"/>
              <a:ext cx="8722360" cy="635635"/>
            </a:xfrm>
            <a:custGeom>
              <a:avLst/>
              <a:gdLst/>
              <a:ahLst/>
              <a:cxnLst/>
              <a:rect l="l" t="t" r="r" b="b"/>
              <a:pathLst>
                <a:path w="8722360" h="635635">
                  <a:moveTo>
                    <a:pt x="0" y="105917"/>
                  </a:moveTo>
                  <a:lnTo>
                    <a:pt x="8323" y="64668"/>
                  </a:lnTo>
                  <a:lnTo>
                    <a:pt x="31022" y="31003"/>
                  </a:lnTo>
                  <a:lnTo>
                    <a:pt x="64690" y="8316"/>
                  </a:lnTo>
                  <a:lnTo>
                    <a:pt x="105918" y="0"/>
                  </a:lnTo>
                  <a:lnTo>
                    <a:pt x="8615934" y="0"/>
                  </a:lnTo>
                  <a:lnTo>
                    <a:pt x="8657183" y="8316"/>
                  </a:lnTo>
                  <a:lnTo>
                    <a:pt x="8690848" y="31003"/>
                  </a:lnTo>
                  <a:lnTo>
                    <a:pt x="8713535" y="64668"/>
                  </a:lnTo>
                  <a:lnTo>
                    <a:pt x="8721852" y="105917"/>
                  </a:lnTo>
                  <a:lnTo>
                    <a:pt x="8721852" y="529589"/>
                  </a:lnTo>
                  <a:lnTo>
                    <a:pt x="8713535" y="570839"/>
                  </a:lnTo>
                  <a:lnTo>
                    <a:pt x="8690848" y="604504"/>
                  </a:lnTo>
                  <a:lnTo>
                    <a:pt x="8657183" y="627191"/>
                  </a:lnTo>
                  <a:lnTo>
                    <a:pt x="8615934" y="635507"/>
                  </a:lnTo>
                  <a:lnTo>
                    <a:pt x="105918" y="635507"/>
                  </a:lnTo>
                  <a:lnTo>
                    <a:pt x="64690" y="627191"/>
                  </a:lnTo>
                  <a:lnTo>
                    <a:pt x="31022" y="604504"/>
                  </a:lnTo>
                  <a:lnTo>
                    <a:pt x="8323" y="570839"/>
                  </a:lnTo>
                  <a:lnTo>
                    <a:pt x="0" y="529589"/>
                  </a:lnTo>
                  <a:lnTo>
                    <a:pt x="0" y="10591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10286" y="4466590"/>
            <a:ext cx="8735060" cy="650240"/>
            <a:chOff x="510286" y="4466590"/>
            <a:chExt cx="8735060" cy="650240"/>
          </a:xfrm>
        </p:grpSpPr>
        <p:sp>
          <p:nvSpPr>
            <p:cNvPr id="16" name="object 16"/>
            <p:cNvSpPr/>
            <p:nvPr/>
          </p:nvSpPr>
          <p:spPr>
            <a:xfrm>
              <a:off x="516636" y="4472940"/>
              <a:ext cx="8722360" cy="637540"/>
            </a:xfrm>
            <a:custGeom>
              <a:avLst/>
              <a:gdLst/>
              <a:ahLst/>
              <a:cxnLst/>
              <a:rect l="l" t="t" r="r" b="b"/>
              <a:pathLst>
                <a:path w="8722360" h="637539">
                  <a:moveTo>
                    <a:pt x="8615680" y="0"/>
                  </a:moveTo>
                  <a:lnTo>
                    <a:pt x="106172" y="0"/>
                  </a:lnTo>
                  <a:lnTo>
                    <a:pt x="64845" y="8338"/>
                  </a:lnTo>
                  <a:lnTo>
                    <a:pt x="31097" y="31083"/>
                  </a:lnTo>
                  <a:lnTo>
                    <a:pt x="8343" y="64829"/>
                  </a:lnTo>
                  <a:lnTo>
                    <a:pt x="0" y="106172"/>
                  </a:lnTo>
                  <a:lnTo>
                    <a:pt x="0" y="530860"/>
                  </a:lnTo>
                  <a:lnTo>
                    <a:pt x="8343" y="572202"/>
                  </a:lnTo>
                  <a:lnTo>
                    <a:pt x="31097" y="605948"/>
                  </a:lnTo>
                  <a:lnTo>
                    <a:pt x="64845" y="628693"/>
                  </a:lnTo>
                  <a:lnTo>
                    <a:pt x="106172" y="637032"/>
                  </a:lnTo>
                  <a:lnTo>
                    <a:pt x="8615680" y="637032"/>
                  </a:lnTo>
                  <a:lnTo>
                    <a:pt x="8657022" y="628693"/>
                  </a:lnTo>
                  <a:lnTo>
                    <a:pt x="8690768" y="605948"/>
                  </a:lnTo>
                  <a:lnTo>
                    <a:pt x="8713513" y="572202"/>
                  </a:lnTo>
                  <a:lnTo>
                    <a:pt x="8721852" y="530860"/>
                  </a:lnTo>
                  <a:lnTo>
                    <a:pt x="8721852" y="106172"/>
                  </a:lnTo>
                  <a:lnTo>
                    <a:pt x="8713513" y="64829"/>
                  </a:lnTo>
                  <a:lnTo>
                    <a:pt x="8690768" y="31083"/>
                  </a:lnTo>
                  <a:lnTo>
                    <a:pt x="8657022" y="8338"/>
                  </a:lnTo>
                  <a:lnTo>
                    <a:pt x="8615680" y="0"/>
                  </a:lnTo>
                  <a:close/>
                </a:path>
              </a:pathLst>
            </a:custGeom>
            <a:solidFill>
              <a:srgbClr val="E98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6636" y="4472940"/>
              <a:ext cx="8722360" cy="637540"/>
            </a:xfrm>
            <a:custGeom>
              <a:avLst/>
              <a:gdLst/>
              <a:ahLst/>
              <a:cxnLst/>
              <a:rect l="l" t="t" r="r" b="b"/>
              <a:pathLst>
                <a:path w="8722360" h="637539">
                  <a:moveTo>
                    <a:pt x="0" y="106172"/>
                  </a:moveTo>
                  <a:lnTo>
                    <a:pt x="8343" y="64829"/>
                  </a:lnTo>
                  <a:lnTo>
                    <a:pt x="31097" y="31083"/>
                  </a:lnTo>
                  <a:lnTo>
                    <a:pt x="64845" y="8338"/>
                  </a:lnTo>
                  <a:lnTo>
                    <a:pt x="106172" y="0"/>
                  </a:lnTo>
                  <a:lnTo>
                    <a:pt x="8615680" y="0"/>
                  </a:lnTo>
                  <a:lnTo>
                    <a:pt x="8657022" y="8338"/>
                  </a:lnTo>
                  <a:lnTo>
                    <a:pt x="8690768" y="31083"/>
                  </a:lnTo>
                  <a:lnTo>
                    <a:pt x="8713513" y="64829"/>
                  </a:lnTo>
                  <a:lnTo>
                    <a:pt x="8721852" y="106172"/>
                  </a:lnTo>
                  <a:lnTo>
                    <a:pt x="8721852" y="530860"/>
                  </a:lnTo>
                  <a:lnTo>
                    <a:pt x="8713513" y="572202"/>
                  </a:lnTo>
                  <a:lnTo>
                    <a:pt x="8690768" y="605948"/>
                  </a:lnTo>
                  <a:lnTo>
                    <a:pt x="8657022" y="628693"/>
                  </a:lnTo>
                  <a:lnTo>
                    <a:pt x="8615680" y="637032"/>
                  </a:lnTo>
                  <a:lnTo>
                    <a:pt x="106172" y="637032"/>
                  </a:lnTo>
                  <a:lnTo>
                    <a:pt x="64845" y="628693"/>
                  </a:lnTo>
                  <a:lnTo>
                    <a:pt x="31097" y="605948"/>
                  </a:lnTo>
                  <a:lnTo>
                    <a:pt x="8343" y="572202"/>
                  </a:lnTo>
                  <a:lnTo>
                    <a:pt x="0" y="530860"/>
                  </a:lnTo>
                  <a:lnTo>
                    <a:pt x="0" y="10617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10286" y="5201158"/>
            <a:ext cx="8735060" cy="650240"/>
            <a:chOff x="510286" y="5201158"/>
            <a:chExt cx="8735060" cy="650240"/>
          </a:xfrm>
        </p:grpSpPr>
        <p:sp>
          <p:nvSpPr>
            <p:cNvPr id="19" name="object 19"/>
            <p:cNvSpPr/>
            <p:nvPr/>
          </p:nvSpPr>
          <p:spPr>
            <a:xfrm>
              <a:off x="516636" y="5207508"/>
              <a:ext cx="8722360" cy="637540"/>
            </a:xfrm>
            <a:custGeom>
              <a:avLst/>
              <a:gdLst/>
              <a:ahLst/>
              <a:cxnLst/>
              <a:rect l="l" t="t" r="r" b="b"/>
              <a:pathLst>
                <a:path w="8722360" h="637539">
                  <a:moveTo>
                    <a:pt x="8615680" y="0"/>
                  </a:moveTo>
                  <a:lnTo>
                    <a:pt x="106172" y="0"/>
                  </a:lnTo>
                  <a:lnTo>
                    <a:pt x="64845" y="8338"/>
                  </a:lnTo>
                  <a:lnTo>
                    <a:pt x="31097" y="31083"/>
                  </a:lnTo>
                  <a:lnTo>
                    <a:pt x="8343" y="64829"/>
                  </a:lnTo>
                  <a:lnTo>
                    <a:pt x="0" y="106172"/>
                  </a:lnTo>
                  <a:lnTo>
                    <a:pt x="0" y="530860"/>
                  </a:lnTo>
                  <a:lnTo>
                    <a:pt x="8343" y="572186"/>
                  </a:lnTo>
                  <a:lnTo>
                    <a:pt x="31097" y="605934"/>
                  </a:lnTo>
                  <a:lnTo>
                    <a:pt x="64845" y="628688"/>
                  </a:lnTo>
                  <a:lnTo>
                    <a:pt x="106172" y="637032"/>
                  </a:lnTo>
                  <a:lnTo>
                    <a:pt x="8615680" y="637032"/>
                  </a:lnTo>
                  <a:lnTo>
                    <a:pt x="8657022" y="628688"/>
                  </a:lnTo>
                  <a:lnTo>
                    <a:pt x="8690768" y="605934"/>
                  </a:lnTo>
                  <a:lnTo>
                    <a:pt x="8713513" y="572186"/>
                  </a:lnTo>
                  <a:lnTo>
                    <a:pt x="8721852" y="530860"/>
                  </a:lnTo>
                  <a:lnTo>
                    <a:pt x="8721852" y="106172"/>
                  </a:lnTo>
                  <a:lnTo>
                    <a:pt x="8713513" y="64829"/>
                  </a:lnTo>
                  <a:lnTo>
                    <a:pt x="8690768" y="31083"/>
                  </a:lnTo>
                  <a:lnTo>
                    <a:pt x="8657022" y="8338"/>
                  </a:lnTo>
                  <a:lnTo>
                    <a:pt x="8615680" y="0"/>
                  </a:lnTo>
                  <a:close/>
                </a:path>
              </a:pathLst>
            </a:custGeom>
            <a:solidFill>
              <a:srgbClr val="E04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6636" y="5207508"/>
              <a:ext cx="8722360" cy="637540"/>
            </a:xfrm>
            <a:custGeom>
              <a:avLst/>
              <a:gdLst/>
              <a:ahLst/>
              <a:cxnLst/>
              <a:rect l="l" t="t" r="r" b="b"/>
              <a:pathLst>
                <a:path w="8722360" h="637539">
                  <a:moveTo>
                    <a:pt x="0" y="106172"/>
                  </a:moveTo>
                  <a:lnTo>
                    <a:pt x="8343" y="64829"/>
                  </a:lnTo>
                  <a:lnTo>
                    <a:pt x="31097" y="31083"/>
                  </a:lnTo>
                  <a:lnTo>
                    <a:pt x="64845" y="8338"/>
                  </a:lnTo>
                  <a:lnTo>
                    <a:pt x="106172" y="0"/>
                  </a:lnTo>
                  <a:lnTo>
                    <a:pt x="8615680" y="0"/>
                  </a:lnTo>
                  <a:lnTo>
                    <a:pt x="8657022" y="8338"/>
                  </a:lnTo>
                  <a:lnTo>
                    <a:pt x="8690768" y="31083"/>
                  </a:lnTo>
                  <a:lnTo>
                    <a:pt x="8713513" y="64829"/>
                  </a:lnTo>
                  <a:lnTo>
                    <a:pt x="8721852" y="106172"/>
                  </a:lnTo>
                  <a:lnTo>
                    <a:pt x="8721852" y="530860"/>
                  </a:lnTo>
                  <a:lnTo>
                    <a:pt x="8713513" y="572186"/>
                  </a:lnTo>
                  <a:lnTo>
                    <a:pt x="8690768" y="605934"/>
                  </a:lnTo>
                  <a:lnTo>
                    <a:pt x="8657022" y="628688"/>
                  </a:lnTo>
                  <a:lnTo>
                    <a:pt x="8615680" y="637032"/>
                  </a:lnTo>
                  <a:lnTo>
                    <a:pt x="106172" y="637032"/>
                  </a:lnTo>
                  <a:lnTo>
                    <a:pt x="64845" y="628688"/>
                  </a:lnTo>
                  <a:lnTo>
                    <a:pt x="31097" y="605934"/>
                  </a:lnTo>
                  <a:lnTo>
                    <a:pt x="8343" y="572186"/>
                  </a:lnTo>
                  <a:lnTo>
                    <a:pt x="0" y="530860"/>
                  </a:lnTo>
                  <a:lnTo>
                    <a:pt x="0" y="10617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25855" y="1622805"/>
            <a:ext cx="7512050" cy="406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Повышение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температуры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тела;</a:t>
            </a:r>
            <a:endParaRPr sz="2400">
              <a:latin typeface="Calibri"/>
              <a:cs typeface="Calibri"/>
            </a:endParaRPr>
          </a:p>
          <a:p>
            <a:pPr marL="12700" marR="247650">
              <a:lnSpc>
                <a:spcPct val="200800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Кашель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(сухой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или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небольшим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количеством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мокроты) </a:t>
            </a:r>
            <a:r>
              <a:rPr sz="2400" spc="-5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Одышка;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Утомляемость;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Ощущение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заложенности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грудной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клетке.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Также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боль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горле,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насморк, снижение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обоняния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вкуса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8061" y="1464944"/>
            <a:ext cx="9596120" cy="5142865"/>
            <a:chOff x="488061" y="1464944"/>
            <a:chExt cx="9596120" cy="5142865"/>
          </a:xfrm>
        </p:grpSpPr>
        <p:sp>
          <p:nvSpPr>
            <p:cNvPr id="3" name="object 3"/>
            <p:cNvSpPr/>
            <p:nvPr/>
          </p:nvSpPr>
          <p:spPr>
            <a:xfrm>
              <a:off x="516636" y="1493519"/>
              <a:ext cx="9538970" cy="5085715"/>
            </a:xfrm>
            <a:custGeom>
              <a:avLst/>
              <a:gdLst/>
              <a:ahLst/>
              <a:cxnLst/>
              <a:rect l="l" t="t" r="r" b="b"/>
              <a:pathLst>
                <a:path w="9538970" h="5085715">
                  <a:moveTo>
                    <a:pt x="8691118" y="0"/>
                  </a:moveTo>
                  <a:lnTo>
                    <a:pt x="847598" y="0"/>
                  </a:lnTo>
                  <a:lnTo>
                    <a:pt x="799500" y="1341"/>
                  </a:lnTo>
                  <a:lnTo>
                    <a:pt x="752107" y="5319"/>
                  </a:lnTo>
                  <a:lnTo>
                    <a:pt x="705489" y="11860"/>
                  </a:lnTo>
                  <a:lnTo>
                    <a:pt x="659718" y="20895"/>
                  </a:lnTo>
                  <a:lnTo>
                    <a:pt x="614866" y="32350"/>
                  </a:lnTo>
                  <a:lnTo>
                    <a:pt x="571003" y="46156"/>
                  </a:lnTo>
                  <a:lnTo>
                    <a:pt x="528203" y="62239"/>
                  </a:lnTo>
                  <a:lnTo>
                    <a:pt x="486535" y="80528"/>
                  </a:lnTo>
                  <a:lnTo>
                    <a:pt x="446072" y="100953"/>
                  </a:lnTo>
                  <a:lnTo>
                    <a:pt x="406885" y="123441"/>
                  </a:lnTo>
                  <a:lnTo>
                    <a:pt x="369046" y="147921"/>
                  </a:lnTo>
                  <a:lnTo>
                    <a:pt x="332627" y="174321"/>
                  </a:lnTo>
                  <a:lnTo>
                    <a:pt x="297698" y="202570"/>
                  </a:lnTo>
                  <a:lnTo>
                    <a:pt x="264332" y="232596"/>
                  </a:lnTo>
                  <a:lnTo>
                    <a:pt x="232600" y="264327"/>
                  </a:lnTo>
                  <a:lnTo>
                    <a:pt x="202574" y="297693"/>
                  </a:lnTo>
                  <a:lnTo>
                    <a:pt x="174325" y="332621"/>
                  </a:lnTo>
                  <a:lnTo>
                    <a:pt x="147924" y="369041"/>
                  </a:lnTo>
                  <a:lnTo>
                    <a:pt x="123444" y="406880"/>
                  </a:lnTo>
                  <a:lnTo>
                    <a:pt x="100955" y="446066"/>
                  </a:lnTo>
                  <a:lnTo>
                    <a:pt x="80530" y="486529"/>
                  </a:lnTo>
                  <a:lnTo>
                    <a:pt x="62240" y="528197"/>
                  </a:lnTo>
                  <a:lnTo>
                    <a:pt x="46157" y="570999"/>
                  </a:lnTo>
                  <a:lnTo>
                    <a:pt x="32351" y="614861"/>
                  </a:lnTo>
                  <a:lnTo>
                    <a:pt x="20896" y="659714"/>
                  </a:lnTo>
                  <a:lnTo>
                    <a:pt x="11861" y="705486"/>
                  </a:lnTo>
                  <a:lnTo>
                    <a:pt x="5319" y="752105"/>
                  </a:lnTo>
                  <a:lnTo>
                    <a:pt x="1341" y="799499"/>
                  </a:lnTo>
                  <a:lnTo>
                    <a:pt x="0" y="847597"/>
                  </a:lnTo>
                  <a:lnTo>
                    <a:pt x="0" y="4237977"/>
                  </a:lnTo>
                  <a:lnTo>
                    <a:pt x="1341" y="4286075"/>
                  </a:lnTo>
                  <a:lnTo>
                    <a:pt x="5319" y="4333470"/>
                  </a:lnTo>
                  <a:lnTo>
                    <a:pt x="11861" y="4380089"/>
                  </a:lnTo>
                  <a:lnTo>
                    <a:pt x="20896" y="4425860"/>
                  </a:lnTo>
                  <a:lnTo>
                    <a:pt x="32351" y="4470714"/>
                  </a:lnTo>
                  <a:lnTo>
                    <a:pt x="46157" y="4514577"/>
                  </a:lnTo>
                  <a:lnTo>
                    <a:pt x="62240" y="4557379"/>
                  </a:lnTo>
                  <a:lnTo>
                    <a:pt x="80530" y="4599047"/>
                  </a:lnTo>
                  <a:lnTo>
                    <a:pt x="100955" y="4639511"/>
                  </a:lnTo>
                  <a:lnTo>
                    <a:pt x="123444" y="4678698"/>
                  </a:lnTo>
                  <a:lnTo>
                    <a:pt x="147924" y="4716538"/>
                  </a:lnTo>
                  <a:lnTo>
                    <a:pt x="174325" y="4752958"/>
                  </a:lnTo>
                  <a:lnTo>
                    <a:pt x="202574" y="4787887"/>
                  </a:lnTo>
                  <a:lnTo>
                    <a:pt x="232600" y="4821253"/>
                  </a:lnTo>
                  <a:lnTo>
                    <a:pt x="264332" y="4852985"/>
                  </a:lnTo>
                  <a:lnTo>
                    <a:pt x="297698" y="4883012"/>
                  </a:lnTo>
                  <a:lnTo>
                    <a:pt x="332627" y="4911262"/>
                  </a:lnTo>
                  <a:lnTo>
                    <a:pt x="369046" y="4937662"/>
                  </a:lnTo>
                  <a:lnTo>
                    <a:pt x="406885" y="4962143"/>
                  </a:lnTo>
                  <a:lnTo>
                    <a:pt x="446072" y="4984631"/>
                  </a:lnTo>
                  <a:lnTo>
                    <a:pt x="486535" y="5005056"/>
                  </a:lnTo>
                  <a:lnTo>
                    <a:pt x="528203" y="5023346"/>
                  </a:lnTo>
                  <a:lnTo>
                    <a:pt x="571003" y="5039430"/>
                  </a:lnTo>
                  <a:lnTo>
                    <a:pt x="614866" y="5053236"/>
                  </a:lnTo>
                  <a:lnTo>
                    <a:pt x="659718" y="5064691"/>
                  </a:lnTo>
                  <a:lnTo>
                    <a:pt x="705489" y="5073726"/>
                  </a:lnTo>
                  <a:lnTo>
                    <a:pt x="752107" y="5080268"/>
                  </a:lnTo>
                  <a:lnTo>
                    <a:pt x="799500" y="5084246"/>
                  </a:lnTo>
                  <a:lnTo>
                    <a:pt x="847598" y="5085588"/>
                  </a:lnTo>
                  <a:lnTo>
                    <a:pt x="8691118" y="5085588"/>
                  </a:lnTo>
                  <a:lnTo>
                    <a:pt x="8739216" y="5084246"/>
                  </a:lnTo>
                  <a:lnTo>
                    <a:pt x="8786610" y="5080268"/>
                  </a:lnTo>
                  <a:lnTo>
                    <a:pt x="8833229" y="5073726"/>
                  </a:lnTo>
                  <a:lnTo>
                    <a:pt x="8879001" y="5064691"/>
                  </a:lnTo>
                  <a:lnTo>
                    <a:pt x="8923854" y="5053236"/>
                  </a:lnTo>
                  <a:lnTo>
                    <a:pt x="8967716" y="5039430"/>
                  </a:lnTo>
                  <a:lnTo>
                    <a:pt x="9010518" y="5023346"/>
                  </a:lnTo>
                  <a:lnTo>
                    <a:pt x="9052186" y="5005056"/>
                  </a:lnTo>
                  <a:lnTo>
                    <a:pt x="9092649" y="4984631"/>
                  </a:lnTo>
                  <a:lnTo>
                    <a:pt x="9131835" y="4962143"/>
                  </a:lnTo>
                  <a:lnTo>
                    <a:pt x="9169674" y="4937662"/>
                  </a:lnTo>
                  <a:lnTo>
                    <a:pt x="9206094" y="4911262"/>
                  </a:lnTo>
                  <a:lnTo>
                    <a:pt x="9241022" y="4883012"/>
                  </a:lnTo>
                  <a:lnTo>
                    <a:pt x="9274388" y="4852985"/>
                  </a:lnTo>
                  <a:lnTo>
                    <a:pt x="9306119" y="4821253"/>
                  </a:lnTo>
                  <a:lnTo>
                    <a:pt x="9336145" y="4787887"/>
                  </a:lnTo>
                  <a:lnTo>
                    <a:pt x="9364394" y="4752958"/>
                  </a:lnTo>
                  <a:lnTo>
                    <a:pt x="9390794" y="4716538"/>
                  </a:lnTo>
                  <a:lnTo>
                    <a:pt x="9415274" y="4678698"/>
                  </a:lnTo>
                  <a:lnTo>
                    <a:pt x="9437762" y="4639511"/>
                  </a:lnTo>
                  <a:lnTo>
                    <a:pt x="9458187" y="4599047"/>
                  </a:lnTo>
                  <a:lnTo>
                    <a:pt x="9476476" y="4557379"/>
                  </a:lnTo>
                  <a:lnTo>
                    <a:pt x="9492559" y="4514577"/>
                  </a:lnTo>
                  <a:lnTo>
                    <a:pt x="9506365" y="4470714"/>
                  </a:lnTo>
                  <a:lnTo>
                    <a:pt x="9517820" y="4425860"/>
                  </a:lnTo>
                  <a:lnTo>
                    <a:pt x="9526855" y="4380089"/>
                  </a:lnTo>
                  <a:lnTo>
                    <a:pt x="9533396" y="4333470"/>
                  </a:lnTo>
                  <a:lnTo>
                    <a:pt x="9537374" y="4286075"/>
                  </a:lnTo>
                  <a:lnTo>
                    <a:pt x="9538716" y="4237977"/>
                  </a:lnTo>
                  <a:lnTo>
                    <a:pt x="9538716" y="847597"/>
                  </a:lnTo>
                  <a:lnTo>
                    <a:pt x="9537374" y="799499"/>
                  </a:lnTo>
                  <a:lnTo>
                    <a:pt x="9533396" y="752105"/>
                  </a:lnTo>
                  <a:lnTo>
                    <a:pt x="9526855" y="705486"/>
                  </a:lnTo>
                  <a:lnTo>
                    <a:pt x="9517820" y="659714"/>
                  </a:lnTo>
                  <a:lnTo>
                    <a:pt x="9506365" y="614861"/>
                  </a:lnTo>
                  <a:lnTo>
                    <a:pt x="9492559" y="570999"/>
                  </a:lnTo>
                  <a:lnTo>
                    <a:pt x="9476476" y="528197"/>
                  </a:lnTo>
                  <a:lnTo>
                    <a:pt x="9458187" y="486529"/>
                  </a:lnTo>
                  <a:lnTo>
                    <a:pt x="9437762" y="446066"/>
                  </a:lnTo>
                  <a:lnTo>
                    <a:pt x="9415274" y="406880"/>
                  </a:lnTo>
                  <a:lnTo>
                    <a:pt x="9390794" y="369041"/>
                  </a:lnTo>
                  <a:lnTo>
                    <a:pt x="9364394" y="332621"/>
                  </a:lnTo>
                  <a:lnTo>
                    <a:pt x="9336145" y="297693"/>
                  </a:lnTo>
                  <a:lnTo>
                    <a:pt x="9306119" y="264327"/>
                  </a:lnTo>
                  <a:lnTo>
                    <a:pt x="9274388" y="232596"/>
                  </a:lnTo>
                  <a:lnTo>
                    <a:pt x="9241022" y="202570"/>
                  </a:lnTo>
                  <a:lnTo>
                    <a:pt x="9206094" y="174321"/>
                  </a:lnTo>
                  <a:lnTo>
                    <a:pt x="9169674" y="147921"/>
                  </a:lnTo>
                  <a:lnTo>
                    <a:pt x="9131835" y="123441"/>
                  </a:lnTo>
                  <a:lnTo>
                    <a:pt x="9092649" y="100953"/>
                  </a:lnTo>
                  <a:lnTo>
                    <a:pt x="9052186" y="80528"/>
                  </a:lnTo>
                  <a:lnTo>
                    <a:pt x="9010518" y="62239"/>
                  </a:lnTo>
                  <a:lnTo>
                    <a:pt x="8967716" y="46156"/>
                  </a:lnTo>
                  <a:lnTo>
                    <a:pt x="8923854" y="32350"/>
                  </a:lnTo>
                  <a:lnTo>
                    <a:pt x="8879001" y="20895"/>
                  </a:lnTo>
                  <a:lnTo>
                    <a:pt x="8833229" y="11860"/>
                  </a:lnTo>
                  <a:lnTo>
                    <a:pt x="8786610" y="5319"/>
                  </a:lnTo>
                  <a:lnTo>
                    <a:pt x="8739216" y="1341"/>
                  </a:lnTo>
                  <a:lnTo>
                    <a:pt x="8691118" y="0"/>
                  </a:lnTo>
                  <a:close/>
                </a:path>
              </a:pathLst>
            </a:custGeom>
            <a:solidFill>
              <a:srgbClr val="FFB5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6636" y="1493519"/>
              <a:ext cx="9538970" cy="5085715"/>
            </a:xfrm>
            <a:custGeom>
              <a:avLst/>
              <a:gdLst/>
              <a:ahLst/>
              <a:cxnLst/>
              <a:rect l="l" t="t" r="r" b="b"/>
              <a:pathLst>
                <a:path w="9538970" h="5085715">
                  <a:moveTo>
                    <a:pt x="0" y="847597"/>
                  </a:moveTo>
                  <a:lnTo>
                    <a:pt x="1341" y="799499"/>
                  </a:lnTo>
                  <a:lnTo>
                    <a:pt x="5319" y="752105"/>
                  </a:lnTo>
                  <a:lnTo>
                    <a:pt x="11861" y="705486"/>
                  </a:lnTo>
                  <a:lnTo>
                    <a:pt x="20896" y="659714"/>
                  </a:lnTo>
                  <a:lnTo>
                    <a:pt x="32351" y="614861"/>
                  </a:lnTo>
                  <a:lnTo>
                    <a:pt x="46157" y="570999"/>
                  </a:lnTo>
                  <a:lnTo>
                    <a:pt x="62240" y="528197"/>
                  </a:lnTo>
                  <a:lnTo>
                    <a:pt x="80530" y="486529"/>
                  </a:lnTo>
                  <a:lnTo>
                    <a:pt x="100955" y="446066"/>
                  </a:lnTo>
                  <a:lnTo>
                    <a:pt x="123444" y="406880"/>
                  </a:lnTo>
                  <a:lnTo>
                    <a:pt x="147924" y="369041"/>
                  </a:lnTo>
                  <a:lnTo>
                    <a:pt x="174325" y="332621"/>
                  </a:lnTo>
                  <a:lnTo>
                    <a:pt x="202574" y="297693"/>
                  </a:lnTo>
                  <a:lnTo>
                    <a:pt x="232600" y="264327"/>
                  </a:lnTo>
                  <a:lnTo>
                    <a:pt x="264332" y="232596"/>
                  </a:lnTo>
                  <a:lnTo>
                    <a:pt x="297698" y="202570"/>
                  </a:lnTo>
                  <a:lnTo>
                    <a:pt x="332627" y="174321"/>
                  </a:lnTo>
                  <a:lnTo>
                    <a:pt x="369046" y="147921"/>
                  </a:lnTo>
                  <a:lnTo>
                    <a:pt x="406885" y="123441"/>
                  </a:lnTo>
                  <a:lnTo>
                    <a:pt x="446072" y="100953"/>
                  </a:lnTo>
                  <a:lnTo>
                    <a:pt x="486535" y="80528"/>
                  </a:lnTo>
                  <a:lnTo>
                    <a:pt x="528203" y="62239"/>
                  </a:lnTo>
                  <a:lnTo>
                    <a:pt x="571003" y="46156"/>
                  </a:lnTo>
                  <a:lnTo>
                    <a:pt x="614866" y="32350"/>
                  </a:lnTo>
                  <a:lnTo>
                    <a:pt x="659718" y="20895"/>
                  </a:lnTo>
                  <a:lnTo>
                    <a:pt x="705489" y="11860"/>
                  </a:lnTo>
                  <a:lnTo>
                    <a:pt x="752107" y="5319"/>
                  </a:lnTo>
                  <a:lnTo>
                    <a:pt x="799500" y="1341"/>
                  </a:lnTo>
                  <a:lnTo>
                    <a:pt x="847598" y="0"/>
                  </a:lnTo>
                  <a:lnTo>
                    <a:pt x="8691118" y="0"/>
                  </a:lnTo>
                  <a:lnTo>
                    <a:pt x="8739216" y="1341"/>
                  </a:lnTo>
                  <a:lnTo>
                    <a:pt x="8786610" y="5319"/>
                  </a:lnTo>
                  <a:lnTo>
                    <a:pt x="8833229" y="11860"/>
                  </a:lnTo>
                  <a:lnTo>
                    <a:pt x="8879001" y="20895"/>
                  </a:lnTo>
                  <a:lnTo>
                    <a:pt x="8923854" y="32350"/>
                  </a:lnTo>
                  <a:lnTo>
                    <a:pt x="8967716" y="46156"/>
                  </a:lnTo>
                  <a:lnTo>
                    <a:pt x="9010518" y="62239"/>
                  </a:lnTo>
                  <a:lnTo>
                    <a:pt x="9052186" y="80528"/>
                  </a:lnTo>
                  <a:lnTo>
                    <a:pt x="9092649" y="100953"/>
                  </a:lnTo>
                  <a:lnTo>
                    <a:pt x="9131835" y="123441"/>
                  </a:lnTo>
                  <a:lnTo>
                    <a:pt x="9169674" y="147921"/>
                  </a:lnTo>
                  <a:lnTo>
                    <a:pt x="9206094" y="174321"/>
                  </a:lnTo>
                  <a:lnTo>
                    <a:pt x="9241022" y="202570"/>
                  </a:lnTo>
                  <a:lnTo>
                    <a:pt x="9274388" y="232596"/>
                  </a:lnTo>
                  <a:lnTo>
                    <a:pt x="9306119" y="264327"/>
                  </a:lnTo>
                  <a:lnTo>
                    <a:pt x="9336145" y="297693"/>
                  </a:lnTo>
                  <a:lnTo>
                    <a:pt x="9364394" y="332621"/>
                  </a:lnTo>
                  <a:lnTo>
                    <a:pt x="9390794" y="369041"/>
                  </a:lnTo>
                  <a:lnTo>
                    <a:pt x="9415274" y="406880"/>
                  </a:lnTo>
                  <a:lnTo>
                    <a:pt x="9437762" y="446066"/>
                  </a:lnTo>
                  <a:lnTo>
                    <a:pt x="9458187" y="486529"/>
                  </a:lnTo>
                  <a:lnTo>
                    <a:pt x="9476476" y="528197"/>
                  </a:lnTo>
                  <a:lnTo>
                    <a:pt x="9492559" y="570999"/>
                  </a:lnTo>
                  <a:lnTo>
                    <a:pt x="9506365" y="614861"/>
                  </a:lnTo>
                  <a:lnTo>
                    <a:pt x="9517820" y="659714"/>
                  </a:lnTo>
                  <a:lnTo>
                    <a:pt x="9526855" y="705486"/>
                  </a:lnTo>
                  <a:lnTo>
                    <a:pt x="9533396" y="752105"/>
                  </a:lnTo>
                  <a:lnTo>
                    <a:pt x="9537374" y="799499"/>
                  </a:lnTo>
                  <a:lnTo>
                    <a:pt x="9538716" y="847597"/>
                  </a:lnTo>
                  <a:lnTo>
                    <a:pt x="9538716" y="4237977"/>
                  </a:lnTo>
                  <a:lnTo>
                    <a:pt x="9537374" y="4286075"/>
                  </a:lnTo>
                  <a:lnTo>
                    <a:pt x="9533396" y="4333470"/>
                  </a:lnTo>
                  <a:lnTo>
                    <a:pt x="9526855" y="4380089"/>
                  </a:lnTo>
                  <a:lnTo>
                    <a:pt x="9517820" y="4425860"/>
                  </a:lnTo>
                  <a:lnTo>
                    <a:pt x="9506365" y="4470714"/>
                  </a:lnTo>
                  <a:lnTo>
                    <a:pt x="9492559" y="4514577"/>
                  </a:lnTo>
                  <a:lnTo>
                    <a:pt x="9476476" y="4557379"/>
                  </a:lnTo>
                  <a:lnTo>
                    <a:pt x="9458187" y="4599047"/>
                  </a:lnTo>
                  <a:lnTo>
                    <a:pt x="9437762" y="4639511"/>
                  </a:lnTo>
                  <a:lnTo>
                    <a:pt x="9415274" y="4678698"/>
                  </a:lnTo>
                  <a:lnTo>
                    <a:pt x="9390794" y="4716538"/>
                  </a:lnTo>
                  <a:lnTo>
                    <a:pt x="9364394" y="4752958"/>
                  </a:lnTo>
                  <a:lnTo>
                    <a:pt x="9336145" y="4787887"/>
                  </a:lnTo>
                  <a:lnTo>
                    <a:pt x="9306119" y="4821253"/>
                  </a:lnTo>
                  <a:lnTo>
                    <a:pt x="9274388" y="4852985"/>
                  </a:lnTo>
                  <a:lnTo>
                    <a:pt x="9241022" y="4883012"/>
                  </a:lnTo>
                  <a:lnTo>
                    <a:pt x="9206094" y="4911262"/>
                  </a:lnTo>
                  <a:lnTo>
                    <a:pt x="9169674" y="4937662"/>
                  </a:lnTo>
                  <a:lnTo>
                    <a:pt x="9131835" y="4962143"/>
                  </a:lnTo>
                  <a:lnTo>
                    <a:pt x="9092649" y="4984631"/>
                  </a:lnTo>
                  <a:lnTo>
                    <a:pt x="9052186" y="5005056"/>
                  </a:lnTo>
                  <a:lnTo>
                    <a:pt x="9010518" y="5023346"/>
                  </a:lnTo>
                  <a:lnTo>
                    <a:pt x="8967716" y="5039430"/>
                  </a:lnTo>
                  <a:lnTo>
                    <a:pt x="8923854" y="5053236"/>
                  </a:lnTo>
                  <a:lnTo>
                    <a:pt x="8879001" y="5064691"/>
                  </a:lnTo>
                  <a:lnTo>
                    <a:pt x="8833229" y="5073726"/>
                  </a:lnTo>
                  <a:lnTo>
                    <a:pt x="8786610" y="5080268"/>
                  </a:lnTo>
                  <a:lnTo>
                    <a:pt x="8739216" y="5084246"/>
                  </a:lnTo>
                  <a:lnTo>
                    <a:pt x="8691118" y="5085588"/>
                  </a:lnTo>
                  <a:lnTo>
                    <a:pt x="847598" y="5085588"/>
                  </a:lnTo>
                  <a:lnTo>
                    <a:pt x="799500" y="5084246"/>
                  </a:lnTo>
                  <a:lnTo>
                    <a:pt x="752107" y="5080268"/>
                  </a:lnTo>
                  <a:lnTo>
                    <a:pt x="705489" y="5073726"/>
                  </a:lnTo>
                  <a:lnTo>
                    <a:pt x="659718" y="5064691"/>
                  </a:lnTo>
                  <a:lnTo>
                    <a:pt x="614866" y="5053236"/>
                  </a:lnTo>
                  <a:lnTo>
                    <a:pt x="571003" y="5039430"/>
                  </a:lnTo>
                  <a:lnTo>
                    <a:pt x="528203" y="5023346"/>
                  </a:lnTo>
                  <a:lnTo>
                    <a:pt x="486535" y="5005056"/>
                  </a:lnTo>
                  <a:lnTo>
                    <a:pt x="446072" y="4984631"/>
                  </a:lnTo>
                  <a:lnTo>
                    <a:pt x="406885" y="4962143"/>
                  </a:lnTo>
                  <a:lnTo>
                    <a:pt x="369046" y="4937662"/>
                  </a:lnTo>
                  <a:lnTo>
                    <a:pt x="332627" y="4911262"/>
                  </a:lnTo>
                  <a:lnTo>
                    <a:pt x="297698" y="4883012"/>
                  </a:lnTo>
                  <a:lnTo>
                    <a:pt x="264332" y="4852985"/>
                  </a:lnTo>
                  <a:lnTo>
                    <a:pt x="232600" y="4821253"/>
                  </a:lnTo>
                  <a:lnTo>
                    <a:pt x="202574" y="4787887"/>
                  </a:lnTo>
                  <a:lnTo>
                    <a:pt x="174325" y="4752958"/>
                  </a:lnTo>
                  <a:lnTo>
                    <a:pt x="147924" y="4716538"/>
                  </a:lnTo>
                  <a:lnTo>
                    <a:pt x="123444" y="4678698"/>
                  </a:lnTo>
                  <a:lnTo>
                    <a:pt x="100955" y="4639511"/>
                  </a:lnTo>
                  <a:lnTo>
                    <a:pt x="80530" y="4599047"/>
                  </a:lnTo>
                  <a:lnTo>
                    <a:pt x="62240" y="4557379"/>
                  </a:lnTo>
                  <a:lnTo>
                    <a:pt x="46157" y="4514577"/>
                  </a:lnTo>
                  <a:lnTo>
                    <a:pt x="32351" y="4470714"/>
                  </a:lnTo>
                  <a:lnTo>
                    <a:pt x="20896" y="4425860"/>
                  </a:lnTo>
                  <a:lnTo>
                    <a:pt x="11861" y="4380089"/>
                  </a:lnTo>
                  <a:lnTo>
                    <a:pt x="5319" y="4333470"/>
                  </a:lnTo>
                  <a:lnTo>
                    <a:pt x="1341" y="4286075"/>
                  </a:lnTo>
                  <a:lnTo>
                    <a:pt x="0" y="4237977"/>
                  </a:lnTo>
                  <a:lnTo>
                    <a:pt x="0" y="847597"/>
                  </a:lnTo>
                  <a:close/>
                </a:path>
              </a:pathLst>
            </a:custGeom>
            <a:ln w="57150">
              <a:solidFill>
                <a:srgbClr val="B12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6939" y="308228"/>
            <a:ext cx="31457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5" dirty="0">
                <a:solidFill>
                  <a:srgbClr val="B12500"/>
                </a:solidFill>
                <a:latin typeface="Calibri Light"/>
                <a:cs typeface="Calibri Light"/>
              </a:rPr>
              <a:t>Группы</a:t>
            </a:r>
            <a:r>
              <a:rPr sz="4400" spc="-185" dirty="0">
                <a:solidFill>
                  <a:srgbClr val="B12500"/>
                </a:solidFill>
                <a:latin typeface="Calibri Light"/>
                <a:cs typeface="Calibri Light"/>
              </a:rPr>
              <a:t> </a:t>
            </a:r>
            <a:r>
              <a:rPr sz="4400" spc="-25" dirty="0">
                <a:solidFill>
                  <a:srgbClr val="B12500"/>
                </a:solidFill>
                <a:latin typeface="Calibri Light"/>
                <a:cs typeface="Calibri Light"/>
              </a:rPr>
              <a:t>риска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1719961"/>
            <a:ext cx="8220075" cy="413448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Дети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20" dirty="0">
                <a:latin typeface="Calibri"/>
                <a:cs typeface="Calibri"/>
              </a:rPr>
              <a:t>Люди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старше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60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лет</a:t>
            </a:r>
            <a:endParaRPr sz="2400">
              <a:latin typeface="Calibri"/>
              <a:cs typeface="Calibri"/>
            </a:endParaRPr>
          </a:p>
          <a:p>
            <a:pPr marL="241300" marR="67945" indent="-228600">
              <a:lnSpc>
                <a:spcPts val="2300"/>
              </a:lnSpc>
              <a:spcBef>
                <a:spcPts val="99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20" dirty="0">
                <a:latin typeface="Calibri"/>
                <a:cs typeface="Calibri"/>
              </a:rPr>
              <a:t>Люди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5" dirty="0">
                <a:latin typeface="Calibri"/>
                <a:cs typeface="Calibri"/>
              </a:rPr>
              <a:t>хроническими заболеваниями легких (бронхиальная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астма,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хроническая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обструктивная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болезнь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легких)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1019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20" dirty="0">
                <a:latin typeface="Calibri"/>
                <a:cs typeface="Calibri"/>
              </a:rPr>
              <a:t>Люди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5" dirty="0">
                <a:latin typeface="Calibri"/>
                <a:cs typeface="Calibri"/>
              </a:rPr>
              <a:t>хроническими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заболеваниями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сердечно-сосудистой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системы (врожденные пороки </a:t>
            </a:r>
            <a:r>
              <a:rPr sz="2400" spc="-10" dirty="0">
                <a:latin typeface="Calibri"/>
                <a:cs typeface="Calibri"/>
              </a:rPr>
              <a:t>сердца, </a:t>
            </a:r>
            <a:r>
              <a:rPr sz="2400" spc="-5" dirty="0">
                <a:latin typeface="Calibri"/>
                <a:cs typeface="Calibri"/>
              </a:rPr>
              <a:t>ишемическая </a:t>
            </a:r>
            <a:r>
              <a:rPr sz="2400" spc="-10" dirty="0">
                <a:latin typeface="Calibri"/>
                <a:cs typeface="Calibri"/>
              </a:rPr>
              <a:t>болезнь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сердца,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сердечная недостаточность)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Беременные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женщины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Медицинские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работники</a:t>
            </a:r>
            <a:endParaRPr sz="2400">
              <a:latin typeface="Calibri"/>
              <a:cs typeface="Calibri"/>
            </a:endParaRPr>
          </a:p>
          <a:p>
            <a:pPr marL="241300" marR="1148715" indent="-228600">
              <a:lnSpc>
                <a:spcPct val="8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Работники </a:t>
            </a:r>
            <a:r>
              <a:rPr sz="2400" spc="-10" dirty="0">
                <a:latin typeface="Calibri"/>
                <a:cs typeface="Calibri"/>
              </a:rPr>
              <a:t>общественного </a:t>
            </a:r>
            <a:r>
              <a:rPr sz="2400" spc="-5" dirty="0">
                <a:latin typeface="Calibri"/>
                <a:cs typeface="Calibri"/>
              </a:rPr>
              <a:t>транспорта, предприятий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общественного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питания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99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987</Words>
  <Application>Microsoft Office PowerPoint</Application>
  <PresentationFormat>Широкоэкранный</PresentationFormat>
  <Paragraphs>146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Arial MT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Симптомы гриппа</vt:lpstr>
      <vt:lpstr>Коронавирусная инфекция — это группа острых</vt:lpstr>
      <vt:lpstr>Симптомы</vt:lpstr>
      <vt:lpstr>Группы риска</vt:lpstr>
      <vt:lpstr>Каким образом происходит заражение?</vt:lpstr>
      <vt:lpstr>Презентация PowerPoint</vt:lpstr>
      <vt:lpstr>Высокую опасность представляют  поверхности в общественных местах и зонах  с большой проходимостью:</vt:lpstr>
      <vt:lpstr>Сколько живут вирусы вне организма?</vt:lpstr>
      <vt:lpstr>Сколько живут вирусы вне организма</vt:lpstr>
      <vt:lpstr>Презентация PowerPoint</vt:lpstr>
      <vt:lpstr>профилактика</vt:lpstr>
      <vt:lpstr>Специфическая  профилактика</vt:lpstr>
      <vt:lpstr>Презентация PowerPoint</vt:lpstr>
      <vt:lpstr>Мифы о вакцинации</vt:lpstr>
      <vt:lpstr>Презентация PowerPoint</vt:lpstr>
      <vt:lpstr>Презентация PowerPoint</vt:lpstr>
      <vt:lpstr>Презентация PowerPoint</vt:lpstr>
      <vt:lpstr>Миф № 3</vt:lpstr>
      <vt:lpstr>Презентация PowerPoint</vt:lpstr>
      <vt:lpstr>Неспецифическая профилактика</vt:lpstr>
      <vt:lpstr>Презентация PowerPoint</vt:lpstr>
      <vt:lpstr>ВЕДИТЕ ЗДОРОВЫЙ  ОБРАЗ ЖИЗНИ</vt:lpstr>
      <vt:lpstr>01</vt:lpstr>
      <vt:lpstr>Как правильно носить  маску</vt:lpstr>
      <vt:lpstr>Презентация PowerPoint</vt:lpstr>
      <vt:lpstr>ЧТО ДЕЛАТЬ, ЕСЛИ ВЫ ЗАБОЛЕЛИ: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Александр</cp:lastModifiedBy>
  <cp:revision>3</cp:revision>
  <dcterms:created xsi:type="dcterms:W3CDTF">2023-11-20T15:19:38Z</dcterms:created>
  <dcterms:modified xsi:type="dcterms:W3CDTF">2023-11-21T15:01:18Z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2022-09-09T00:00:00Z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2023-11-20T00:00:00Z</vt:filetime>
  </property>
</Properties>
</file>